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1" r:id="rId1"/>
  </p:sldMasterIdLst>
  <p:notesMasterIdLst>
    <p:notesMasterId r:id="rId17"/>
  </p:notesMasterIdLst>
  <p:handoutMasterIdLst>
    <p:handoutMasterId r:id="rId18"/>
  </p:handoutMasterIdLst>
  <p:sldIdLst>
    <p:sldId id="554" r:id="rId2"/>
    <p:sldId id="595" r:id="rId3"/>
    <p:sldId id="597" r:id="rId4"/>
    <p:sldId id="585" r:id="rId5"/>
    <p:sldId id="560" r:id="rId6"/>
    <p:sldId id="564" r:id="rId7"/>
    <p:sldId id="586" r:id="rId8"/>
    <p:sldId id="587" r:id="rId9"/>
    <p:sldId id="599" r:id="rId10"/>
    <p:sldId id="588" r:id="rId11"/>
    <p:sldId id="593" r:id="rId12"/>
    <p:sldId id="596" r:id="rId13"/>
    <p:sldId id="594" r:id="rId14"/>
    <p:sldId id="591" r:id="rId15"/>
    <p:sldId id="600" r:id="rId16"/>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8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A01"/>
    <a:srgbClr val="C55A11"/>
    <a:srgbClr val="2D97E5"/>
    <a:srgbClr val="63BB46"/>
    <a:srgbClr val="5FB743"/>
    <a:srgbClr val="417E2E"/>
    <a:srgbClr val="FDD106"/>
    <a:srgbClr val="2591CB"/>
    <a:srgbClr val="AFB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2068" autoAdjust="0"/>
  </p:normalViewPr>
  <p:slideViewPr>
    <p:cSldViewPr snapToGrid="0">
      <p:cViewPr varScale="1">
        <p:scale>
          <a:sx n="60" d="100"/>
          <a:sy n="60" d="100"/>
        </p:scale>
        <p:origin x="56" y="172"/>
      </p:cViewPr>
      <p:guideLst/>
    </p:cSldViewPr>
  </p:slideViewPr>
  <p:outlineViewPr>
    <p:cViewPr>
      <p:scale>
        <a:sx n="33" d="100"/>
        <a:sy n="33" d="100"/>
      </p:scale>
      <p:origin x="0" y="-41904"/>
    </p:cViewPr>
  </p:outlineViewPr>
  <p:notesTextViewPr>
    <p:cViewPr>
      <p:scale>
        <a:sx n="3" d="2"/>
        <a:sy n="3" d="2"/>
      </p:scale>
      <p:origin x="0" y="0"/>
    </p:cViewPr>
  </p:notesTextViewPr>
  <p:sorterViewPr>
    <p:cViewPr>
      <p:scale>
        <a:sx n="100" d="100"/>
        <a:sy n="100" d="100"/>
      </p:scale>
      <p:origin x="0" y="-2628"/>
    </p:cViewPr>
  </p:sorterViewPr>
  <p:notesViewPr>
    <p:cSldViewPr snapToGrid="0">
      <p:cViewPr varScale="1">
        <p:scale>
          <a:sx n="57" d="100"/>
          <a:sy n="57" d="100"/>
        </p:scale>
        <p:origin x="28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3F56EA-8ECC-4024-A8D1-127F0154830D}"/>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3AAB079-B003-47C9-918A-73159677363A}"/>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A1D5FC21-C888-4100-9733-9B472F218229}" type="datetimeFigureOut">
              <a:rPr lang="en-US" smtClean="0"/>
              <a:t>7/6/2021</a:t>
            </a:fld>
            <a:endParaRPr lang="en-US" dirty="0"/>
          </a:p>
        </p:txBody>
      </p:sp>
      <p:sp>
        <p:nvSpPr>
          <p:cNvPr id="4" name="Footer Placeholder 3">
            <a:extLst>
              <a:ext uri="{FF2B5EF4-FFF2-40B4-BE49-F238E27FC236}">
                <a16:creationId xmlns:a16="http://schemas.microsoft.com/office/drawing/2014/main" id="{BCE81674-B423-4A62-8B66-FDA2A4DC6221}"/>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9A77F04-C7D9-4948-9CAB-DCC9EF500F69}"/>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CEF43A11-90A3-42E7-8CF6-431A2107D1E1}" type="slidenum">
              <a:rPr lang="en-US" smtClean="0"/>
              <a:t>‹#›</a:t>
            </a:fld>
            <a:endParaRPr lang="en-US" dirty="0"/>
          </a:p>
        </p:txBody>
      </p:sp>
    </p:spTree>
    <p:extLst>
      <p:ext uri="{BB962C8B-B14F-4D97-AF65-F5344CB8AC3E}">
        <p14:creationId xmlns:p14="http://schemas.microsoft.com/office/powerpoint/2010/main" val="365184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C95A6671-F96F-4532-B4EE-20AEA24545AD}" type="datetimeFigureOut">
              <a:rPr lang="en-CA" smtClean="0"/>
              <a:t>2021-07-06</a:t>
            </a:fld>
            <a:endParaRPr lang="en-CA" dirty="0"/>
          </a:p>
        </p:txBody>
      </p:sp>
      <p:sp>
        <p:nvSpPr>
          <p:cNvPr id="4" name="Slide Image Placeholder 3"/>
          <p:cNvSpPr>
            <a:spLocks noGrp="1" noRot="1" noChangeAspect="1"/>
          </p:cNvSpPr>
          <p:nvPr>
            <p:ph type="sldImg" idx="2"/>
          </p:nvPr>
        </p:nvSpPr>
        <p:spPr>
          <a:xfrm>
            <a:off x="736600" y="1154113"/>
            <a:ext cx="5537200" cy="3116262"/>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D2AAB52B-0897-46EF-ACB7-C2A1E9716B33}" type="slidenum">
              <a:rPr lang="en-CA" smtClean="0"/>
              <a:t>‹#›</a:t>
            </a:fld>
            <a:endParaRPr lang="en-CA" dirty="0"/>
          </a:p>
        </p:txBody>
      </p:sp>
    </p:spTree>
    <p:extLst>
      <p:ext uri="{BB962C8B-B14F-4D97-AF65-F5344CB8AC3E}">
        <p14:creationId xmlns:p14="http://schemas.microsoft.com/office/powerpoint/2010/main" val="16443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ublic.tableau.com/profile/icbc#!/vizhome/QuickStatistics-Contributingfactors/Contributingfactor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icbc.com/road-safety/crashes-happen/impaired-driving/Pages/Default.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ublic.tableau.com/profile/icbc#!/vizhome/QuickStatistics-Contributingfactors/Contributingfactor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ublic.tableau.com/profile/icbc#!/vizhome/QuickStatistics-Contributingfactors/Contributingfactor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r>
              <a:rPr lang="en-US" dirty="0" smtClean="0">
                <a:solidFill>
                  <a:srgbClr val="002060"/>
                </a:solidFill>
              </a:rPr>
              <a:t>Introduce</a:t>
            </a:r>
            <a:r>
              <a:rPr lang="en-US" baseline="0" dirty="0" smtClean="0">
                <a:solidFill>
                  <a:srgbClr val="002060"/>
                </a:solidFill>
              </a:rPr>
              <a:t> the lesson. </a:t>
            </a:r>
            <a:endParaRPr lang="en-US" dirty="0" smtClean="0">
              <a:solidFill>
                <a:srgbClr val="002060"/>
              </a:solidFill>
            </a:endParaRPr>
          </a:p>
          <a:p>
            <a:endParaRPr lang="en-US" dirty="0"/>
          </a:p>
          <a:p>
            <a:endParaRPr lang="en-US" dirty="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a:t>
            </a:fld>
            <a:endParaRPr lang="en-CA" dirty="0"/>
          </a:p>
        </p:txBody>
      </p:sp>
    </p:spTree>
    <p:extLst>
      <p:ext uri="{BB962C8B-B14F-4D97-AF65-F5344CB8AC3E}">
        <p14:creationId xmlns:p14="http://schemas.microsoft.com/office/powerpoint/2010/main" val="2237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Ask students to brainstorm types of impairment. Answers may include: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Alcohol, drugs, fatigue and emotions.</a:t>
            </a:r>
          </a:p>
          <a:p>
            <a:pPr lvl="0"/>
            <a:r>
              <a:rPr lang="en-CA" sz="1200" kern="1200" dirty="0" smtClean="0">
                <a:solidFill>
                  <a:schemeClr val="tx1"/>
                </a:solidFill>
                <a:effectLst/>
                <a:latin typeface="+mn-lt"/>
                <a:ea typeface="+mn-ea"/>
                <a:cs typeface="+mn-cs"/>
              </a:rPr>
              <a:t>If mentioned, explain that fatigue (if not already covered) will be discussed as part of the Hours of Service unit. This lesson focuses on drugs and alcohol.</a:t>
            </a:r>
          </a:p>
          <a:p>
            <a:pPr lvl="0"/>
            <a:r>
              <a:rPr lang="en-CA" sz="1200" kern="1200" dirty="0" smtClean="0">
                <a:solidFill>
                  <a:schemeClr val="tx1"/>
                </a:solidFill>
                <a:effectLst/>
                <a:latin typeface="+mn-lt"/>
                <a:ea typeface="+mn-ea"/>
                <a:cs typeface="+mn-cs"/>
              </a:rPr>
              <a:t>If mentioned, explain that emotions (if not already covered) will be discussed as part of the distracted driving lesson. </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11</a:t>
            </a:fld>
            <a:endParaRPr lang="en-CA" dirty="0"/>
          </a:p>
        </p:txBody>
      </p:sp>
    </p:spTree>
    <p:extLst>
      <p:ext uri="{BB962C8B-B14F-4D97-AF65-F5344CB8AC3E}">
        <p14:creationId xmlns:p14="http://schemas.microsoft.com/office/powerpoint/2010/main" val="3480878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alcohol</a:t>
            </a:r>
            <a:r>
              <a:rPr lang="en-US" baseline="0" dirty="0" smtClean="0"/>
              <a:t> involvement, ability impaired by alcohol, alcohol suspected, illegal drugs, ability impaired by drugs, drugs suspected and ability impaired by medication. </a:t>
            </a:r>
          </a:p>
          <a:p>
            <a:endParaRPr lang="en-US" baseline="0" dirty="0" smtClean="0"/>
          </a:p>
          <a:p>
            <a:r>
              <a:rPr lang="en-US" baseline="0" dirty="0" smtClean="0"/>
              <a:t>Source ICBC:</a:t>
            </a:r>
          </a:p>
          <a:p>
            <a:r>
              <a:rPr lang="en-US" dirty="0" smtClean="0">
                <a:hlinkClick r:id="rId3"/>
              </a:rPr>
              <a:t>Quick Statistics - Contributing factors - Insurance Corporation of British Columbia | Tableau Public</a:t>
            </a:r>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12</a:t>
            </a:fld>
            <a:endParaRPr lang="en-CA" dirty="0"/>
          </a:p>
        </p:txBody>
      </p:sp>
    </p:spTree>
    <p:extLst>
      <p:ext uri="{BB962C8B-B14F-4D97-AF65-F5344CB8AC3E}">
        <p14:creationId xmlns:p14="http://schemas.microsoft.com/office/powerpoint/2010/main" val="2446824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Ask: Other than driving, what other job related activities require sobriety? </a:t>
            </a:r>
          </a:p>
          <a:p>
            <a:r>
              <a:rPr lang="en-US" baseline="0" dirty="0" smtClean="0"/>
              <a:t>Answers may include: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Waiting at a terminal or facility</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Inspecting or servicing a commercial vehicle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Loading or unloading a vehicle</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Repairing a disabled vehicle.</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Discuss the drug testing required by many employers</a:t>
            </a:r>
            <a:r>
              <a:rPr lang="en-US" sz="1200" kern="1200" baseline="0" dirty="0" smtClean="0">
                <a:solidFill>
                  <a:schemeClr val="tx1"/>
                </a:solidFill>
                <a:effectLst/>
                <a:latin typeface="+mn-lt"/>
                <a:ea typeface="+mn-ea"/>
                <a:cs typeface="+mn-cs"/>
              </a:rPr>
              <a:t> and for driving into the U.S.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Source: icbc.com. </a:t>
            </a:r>
            <a:r>
              <a:rPr lang="en-CA" dirty="0" smtClean="0">
                <a:hlinkClick r:id="rId3"/>
              </a:rPr>
              <a:t>Alcohol-impaired driving (icbc.com)</a:t>
            </a:r>
            <a:endParaRPr lang="en-CA" dirty="0" smtClean="0"/>
          </a:p>
          <a:p>
            <a:pPr marL="171450" lvl="0" indent="-171450">
              <a:buFont typeface="Arial" panose="020B0604020202020204" pitchFamily="34" charset="0"/>
              <a:buChar char="•"/>
            </a:pPr>
            <a:endParaRPr lang="en-US" baseline="0"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13</a:t>
            </a:fld>
            <a:endParaRPr lang="en-CA" dirty="0"/>
          </a:p>
        </p:txBody>
      </p:sp>
    </p:spTree>
    <p:extLst>
      <p:ext uri="{BB962C8B-B14F-4D97-AF65-F5344CB8AC3E}">
        <p14:creationId xmlns:p14="http://schemas.microsoft.com/office/powerpoint/2010/main" val="391166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This</a:t>
            </a:r>
            <a:r>
              <a:rPr lang="en-CA" sz="1200" kern="1200" baseline="0" dirty="0" smtClean="0">
                <a:solidFill>
                  <a:schemeClr val="tx1"/>
                </a:solidFill>
                <a:effectLst/>
                <a:latin typeface="+mn-lt"/>
                <a:ea typeface="+mn-ea"/>
                <a:cs typeface="+mn-cs"/>
              </a:rPr>
              <a:t> slide shows more detail about penalties.</a:t>
            </a:r>
          </a:p>
          <a:p>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r>
              <a:rPr lang="en-CA" sz="1200" kern="1200" dirty="0" smtClean="0">
                <a:solidFill>
                  <a:schemeClr val="tx1"/>
                </a:solidFill>
                <a:effectLst/>
                <a:latin typeface="+mn-lt"/>
                <a:ea typeface="+mn-ea"/>
                <a:cs typeface="+mn-cs"/>
              </a:rPr>
              <a:t>Ask students - Besides the penalties listed on the slide, what other costs or consequences could you suffer if you are caught driving while impaired? </a:t>
            </a:r>
          </a:p>
          <a:p>
            <a:r>
              <a:rPr lang="en-CA" sz="1200" kern="1200" dirty="0" smtClean="0">
                <a:solidFill>
                  <a:schemeClr val="tx1"/>
                </a:solidFill>
                <a:effectLst/>
                <a:latin typeface="+mn-lt"/>
                <a:ea typeface="+mn-ea"/>
                <a:cs typeface="+mn-cs"/>
              </a:rPr>
              <a:t>How could this change your life and the lives of your families?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Briefly discuss student answers.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Reference: Driving Commercial</a:t>
            </a:r>
            <a:r>
              <a:rPr lang="en-US" sz="1200" kern="1200" baseline="0" dirty="0" smtClean="0">
                <a:solidFill>
                  <a:schemeClr val="tx1"/>
                </a:solidFill>
                <a:effectLst/>
                <a:latin typeface="+mn-lt"/>
                <a:ea typeface="+mn-ea"/>
                <a:cs typeface="+mn-cs"/>
              </a:rPr>
              <a:t> Vehicles guide, Page 63.</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14</a:t>
            </a:fld>
            <a:endParaRPr lang="en-CA" dirty="0"/>
          </a:p>
        </p:txBody>
      </p:sp>
    </p:spTree>
    <p:extLst>
      <p:ext uri="{BB962C8B-B14F-4D97-AF65-F5344CB8AC3E}">
        <p14:creationId xmlns:p14="http://schemas.microsoft.com/office/powerpoint/2010/main" val="2478279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baseline="0" dirty="0" smtClean="0"/>
          </a:p>
          <a:p>
            <a:r>
              <a:rPr lang="en-US" dirty="0" smtClean="0"/>
              <a:t>   </a:t>
            </a: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15</a:t>
            </a:fld>
            <a:endParaRPr lang="en-CA" dirty="0"/>
          </a:p>
        </p:txBody>
      </p:sp>
    </p:spTree>
    <p:extLst>
      <p:ext uri="{BB962C8B-B14F-4D97-AF65-F5344CB8AC3E}">
        <p14:creationId xmlns:p14="http://schemas.microsoft.com/office/powerpoint/2010/main" val="118221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slide. In 2019 the combined percentage of speed, impaired and distraction was an astounding 79%. Three factors within the driver’s control. </a:t>
            </a:r>
            <a:endParaRPr lang="en-US" dirty="0" smtClean="0"/>
          </a:p>
          <a:p>
            <a:endParaRPr lang="en-US" dirty="0" smtClean="0"/>
          </a:p>
          <a:p>
            <a:r>
              <a:rPr lang="en-US" dirty="0" smtClean="0"/>
              <a:t>Source: ICBC </a:t>
            </a:r>
            <a:r>
              <a:rPr lang="en-US" dirty="0" smtClean="0">
                <a:hlinkClick r:id="rId3"/>
              </a:rPr>
              <a:t>Quick Statistics - Contributing factors - Insurance Corporation of British Columbia | Tableau Public</a:t>
            </a:r>
            <a:endParaRPr lang="en-US"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2</a:t>
            </a:fld>
            <a:endParaRPr lang="en-CA" dirty="0"/>
          </a:p>
        </p:txBody>
      </p:sp>
    </p:spTree>
    <p:extLst>
      <p:ext uri="{BB962C8B-B14F-4D97-AF65-F5344CB8AC3E}">
        <p14:creationId xmlns:p14="http://schemas.microsoft.com/office/powerpoint/2010/main" val="2359878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Discuss distracted driving and what contributes to it. </a:t>
            </a:r>
          </a:p>
          <a:p>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Many driver distractions are not technology-based but related to eating, adjusting controls, and distractions outside the vehicle.</a:t>
            </a:r>
          </a:p>
          <a:p>
            <a:pPr lvl="0"/>
            <a:r>
              <a:rPr lang="en-CA" sz="1200" kern="1200" dirty="0" smtClean="0">
                <a:solidFill>
                  <a:schemeClr val="tx1"/>
                </a:solidFill>
                <a:effectLst/>
                <a:latin typeface="+mn-lt"/>
                <a:ea typeface="+mn-ea"/>
                <a:cs typeface="+mn-cs"/>
              </a:rPr>
              <a:t>In the Humboldt bus crash that killed 16, the truck driver failed to heed a stop sign at an intersection due to being distracted by a loose tarp.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Ask: What other things can distract us when we’re driving?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Use probing questions to briefly discuss answers: When might these occur and how can you reduce the risk?</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3</a:t>
            </a:fld>
            <a:endParaRPr lang="en-CA" dirty="0"/>
          </a:p>
        </p:txBody>
      </p:sp>
    </p:spTree>
    <p:extLst>
      <p:ext uri="{BB962C8B-B14F-4D97-AF65-F5344CB8AC3E}">
        <p14:creationId xmlns:p14="http://schemas.microsoft.com/office/powerpoint/2010/main" val="2552011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B.C., an average of 78 people die in crashes involving distracted driving every year.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Source ICBC </a:t>
            </a:r>
            <a:r>
              <a:rPr lang="en-US" dirty="0" smtClean="0">
                <a:hlinkClick r:id="rId3"/>
              </a:rPr>
              <a:t>Quick Statistics - Contributing factors - Insurance Corporation of British Columbia | Tableau Public</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2AAB52B-0897-46EF-ACB7-C2A1E9716B33}" type="slidenum">
              <a:rPr lang="en-CA" smtClean="0"/>
              <a:t>4</a:t>
            </a:fld>
            <a:endParaRPr lang="en-CA" dirty="0"/>
          </a:p>
        </p:txBody>
      </p:sp>
    </p:spTree>
    <p:extLst>
      <p:ext uri="{BB962C8B-B14F-4D97-AF65-F5344CB8AC3E}">
        <p14:creationId xmlns:p14="http://schemas.microsoft.com/office/powerpoint/2010/main" val="320503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Bison transport created this eye-opening video debunking the myth that you can drive while distracted and still drive safely. In the video you can see how distractions compromised the driver’s focus on the road, and almost caused serious accidents.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Distraction is a choice. It is up to you to know your own distraction vulnerabilities, triggers and temptations and set boundaries or create habits to manage these. </a:t>
            </a:r>
          </a:p>
        </p:txBody>
      </p:sp>
      <p:sp>
        <p:nvSpPr>
          <p:cNvPr id="4" name="Slide Number Placeholder 3"/>
          <p:cNvSpPr>
            <a:spLocks noGrp="1"/>
          </p:cNvSpPr>
          <p:nvPr>
            <p:ph type="sldNum" sz="quarter" idx="10"/>
          </p:nvPr>
        </p:nvSpPr>
        <p:spPr/>
        <p:txBody>
          <a:bodyPr/>
          <a:lstStyle/>
          <a:p>
            <a:fld id="{D2AAB52B-0897-46EF-ACB7-C2A1E9716B33}" type="slidenum">
              <a:rPr lang="en-CA" smtClean="0"/>
              <a:t>5</a:t>
            </a:fld>
            <a:endParaRPr lang="en-CA" dirty="0"/>
          </a:p>
        </p:txBody>
      </p:sp>
    </p:spTree>
    <p:extLst>
      <p:ext uri="{BB962C8B-B14F-4D97-AF65-F5344CB8AC3E}">
        <p14:creationId xmlns:p14="http://schemas.microsoft.com/office/powerpoint/2010/main" val="92161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Driver Risk Premium (DRP), is billed annually and is separate from any insurance premiums you may have. </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This amount will increase for each additional conviction.</a:t>
            </a:r>
          </a:p>
          <a:p>
            <a:pPr marL="171450" indent="-171450">
              <a:buFont typeface="Arial" panose="020B0604020202020204" pitchFamily="34" charset="0"/>
              <a:buChar char="•"/>
            </a:pPr>
            <a:r>
              <a:rPr lang="en-CA" sz="1200" kern="1200" dirty="0" smtClean="0">
                <a:solidFill>
                  <a:schemeClr val="tx1"/>
                </a:solidFill>
                <a:effectLst/>
                <a:latin typeface="+mn-lt"/>
                <a:ea typeface="+mn-ea"/>
                <a:cs typeface="+mn-cs"/>
              </a:rPr>
              <a:t>For example, drivers with two or more convictions for the use of electronics devices while driving over a three-year period could pay more than $2,500 in penalties in addition to their regular vehicle insurance premium.</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6</a:t>
            </a:fld>
            <a:endParaRPr lang="en-CA" dirty="0"/>
          </a:p>
        </p:txBody>
      </p:sp>
    </p:spTree>
    <p:extLst>
      <p:ext uri="{BB962C8B-B14F-4D97-AF65-F5344CB8AC3E}">
        <p14:creationId xmlns:p14="http://schemas.microsoft.com/office/powerpoint/2010/main" val="2882750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Definitions: The following electronic devices are prescribed for the purposes of paragraph (c) of the definition of "electronic device" in section 214.1 of the Act:           </a:t>
            </a:r>
          </a:p>
          <a:p>
            <a:r>
              <a:rPr lang="en-CA" sz="1200" kern="1200" dirty="0" smtClean="0">
                <a:solidFill>
                  <a:schemeClr val="tx1"/>
                </a:solidFill>
                <a:effectLst/>
                <a:latin typeface="+mn-lt"/>
                <a:ea typeface="+mn-ea"/>
                <a:cs typeface="+mn-cs"/>
              </a:rPr>
              <a:t>  (a)  electronic devices that include a hands-free telephone function</a:t>
            </a:r>
          </a:p>
          <a:p>
            <a:r>
              <a:rPr lang="en-CA" sz="1200" kern="1200" dirty="0" smtClean="0">
                <a:solidFill>
                  <a:schemeClr val="tx1"/>
                </a:solidFill>
                <a:effectLst/>
                <a:latin typeface="+mn-lt"/>
                <a:ea typeface="+mn-ea"/>
                <a:cs typeface="+mn-cs"/>
              </a:rPr>
              <a:t>  (b)  global positioning systems </a:t>
            </a:r>
          </a:p>
          <a:p>
            <a:r>
              <a:rPr lang="en-CA" sz="1200" kern="1200" dirty="0" smtClean="0">
                <a:solidFill>
                  <a:schemeClr val="tx1"/>
                </a:solidFill>
                <a:effectLst/>
                <a:latin typeface="+mn-lt"/>
                <a:ea typeface="+mn-ea"/>
                <a:cs typeface="+mn-cs"/>
              </a:rPr>
              <a:t>  (c)  hand-held electronic devices, one of the purposes of which is to process or compute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data         </a:t>
            </a:r>
          </a:p>
          <a:p>
            <a:r>
              <a:rPr lang="en-CA" sz="1200" kern="1200" dirty="0" smtClean="0">
                <a:solidFill>
                  <a:schemeClr val="tx1"/>
                </a:solidFill>
                <a:effectLst/>
                <a:latin typeface="+mn-lt"/>
                <a:ea typeface="+mn-ea"/>
                <a:cs typeface="+mn-cs"/>
              </a:rPr>
              <a:t>  (d) </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hand-held audio players            </a:t>
            </a:r>
          </a:p>
          <a:p>
            <a:r>
              <a:rPr lang="en-CA" sz="1200" kern="1200" dirty="0" smtClean="0">
                <a:solidFill>
                  <a:schemeClr val="tx1"/>
                </a:solidFill>
                <a:effectLst/>
                <a:latin typeface="+mn-lt"/>
                <a:ea typeface="+mn-ea"/>
                <a:cs typeface="+mn-cs"/>
              </a:rPr>
              <a:t>  (e)  hand microphones     </a:t>
            </a:r>
          </a:p>
          <a:p>
            <a:r>
              <a:rPr lang="en-CA" sz="1200" kern="1200" dirty="0" smtClean="0">
                <a:solidFill>
                  <a:schemeClr val="tx1"/>
                </a:solidFill>
                <a:effectLst/>
                <a:latin typeface="+mn-lt"/>
                <a:ea typeface="+mn-ea"/>
                <a:cs typeface="+mn-cs"/>
              </a:rPr>
              <a:t>  (f) </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televisions.</a:t>
            </a:r>
          </a:p>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7</a:t>
            </a:fld>
            <a:endParaRPr lang="en-CA" dirty="0"/>
          </a:p>
        </p:txBody>
      </p:sp>
    </p:spTree>
    <p:extLst>
      <p:ext uri="{BB962C8B-B14F-4D97-AF65-F5344CB8AC3E}">
        <p14:creationId xmlns:p14="http://schemas.microsoft.com/office/powerpoint/2010/main" val="2509026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9</a:t>
            </a:fld>
            <a:endParaRPr lang="en-CA" dirty="0"/>
          </a:p>
        </p:txBody>
      </p:sp>
    </p:spTree>
    <p:extLst>
      <p:ext uri="{BB962C8B-B14F-4D97-AF65-F5344CB8AC3E}">
        <p14:creationId xmlns:p14="http://schemas.microsoft.com/office/powerpoint/2010/main" val="2377476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lesson plan for instructions.</a:t>
            </a:r>
            <a:endParaRPr lang="en-CA" dirty="0"/>
          </a:p>
        </p:txBody>
      </p:sp>
      <p:sp>
        <p:nvSpPr>
          <p:cNvPr id="4" name="Slide Number Placeholder 3"/>
          <p:cNvSpPr>
            <a:spLocks noGrp="1"/>
          </p:cNvSpPr>
          <p:nvPr>
            <p:ph type="sldNum" sz="quarter" idx="10"/>
          </p:nvPr>
        </p:nvSpPr>
        <p:spPr/>
        <p:txBody>
          <a:bodyPr/>
          <a:lstStyle/>
          <a:p>
            <a:fld id="{D2AAB52B-0897-46EF-ACB7-C2A1E9716B33}" type="slidenum">
              <a:rPr lang="en-CA" smtClean="0"/>
              <a:t>10</a:t>
            </a:fld>
            <a:endParaRPr lang="en-CA" dirty="0"/>
          </a:p>
        </p:txBody>
      </p:sp>
    </p:spTree>
    <p:extLst>
      <p:ext uri="{BB962C8B-B14F-4D97-AF65-F5344CB8AC3E}">
        <p14:creationId xmlns:p14="http://schemas.microsoft.com/office/powerpoint/2010/main" val="385243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CBC COV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035674"/>
            <a:ext cx="2049340" cy="365125"/>
          </a:xfrm>
          <a:prstGeom prst="rect">
            <a:avLst/>
          </a:prstGeom>
        </p:spPr>
        <p:txBody>
          <a:bodyPr wrap="none" lIns="0" tIns="0" rIns="0" bIns="0" anchor="b" anchorCtr="0"/>
          <a:lstStyle>
            <a:lvl1pPr>
              <a:defRPr sz="2000">
                <a:solidFill>
                  <a:schemeClr val="tx1">
                    <a:lumMod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Footer Placeholder 4"/>
          <p:cNvSpPr>
            <a:spLocks noGrp="1"/>
          </p:cNvSpPr>
          <p:nvPr>
            <p:ph type="ftr" sz="quarter" idx="11"/>
          </p:nvPr>
        </p:nvSpPr>
        <p:spPr>
          <a:xfrm>
            <a:off x="8382000" y="6036308"/>
            <a:ext cx="1905000" cy="364491"/>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8" name="Text Placeholder 8"/>
          <p:cNvSpPr>
            <a:spLocks noGrp="1"/>
          </p:cNvSpPr>
          <p:nvPr>
            <p:ph type="body" sz="quarter" idx="12" hasCustomPrompt="1"/>
          </p:nvPr>
        </p:nvSpPr>
        <p:spPr>
          <a:xfrm>
            <a:off x="914400" y="1733939"/>
            <a:ext cx="10363200" cy="3733800"/>
          </a:xfrm>
          <a:prstGeom prst="rect">
            <a:avLst/>
          </a:prstGeom>
        </p:spPr>
        <p:txBody>
          <a:bodyPr/>
          <a:lstStyle>
            <a:lvl1pPr marL="457200" indent="-457200">
              <a:lnSpc>
                <a:spcPct val="100000"/>
              </a:lnSpc>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lnSpc>
                <a:spcPct val="100000"/>
              </a:lnSpc>
              <a:buClr>
                <a:srgbClr val="F57A01"/>
              </a:buClr>
              <a:buFont typeface="Courier New" panose="02070309020205020404" pitchFamily="49" charset="0"/>
              <a:buChar char="o"/>
              <a:defRPr>
                <a:solidFill>
                  <a:schemeClr val="tx1">
                    <a:lumMod val="50000"/>
                  </a:schemeClr>
                </a:solidFill>
              </a:defRPr>
            </a:lvl2pPr>
            <a:lvl3pPr marL="685800" indent="-171450">
              <a:lnSpc>
                <a:spcPct val="100000"/>
              </a:lnSpc>
              <a:buClr>
                <a:srgbClr val="F57A01"/>
              </a:buClr>
              <a:buFont typeface="Courier New" panose="02070309020205020404" pitchFamily="49" charset="0"/>
              <a:buChar char="o"/>
              <a:defRPr baseline="0">
                <a:solidFill>
                  <a:srgbClr val="404040"/>
                </a:solidFill>
                <a:latin typeface="Verdana" panose="020B0604030504040204" pitchFamily="34" charset="0"/>
              </a:defRPr>
            </a:lvl3pPr>
            <a:lvl4pPr marL="914400" indent="-228600">
              <a:lnSpc>
                <a:spcPct val="100000"/>
              </a:lnSpc>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lnSpc>
                <a:spcPct val="100000"/>
              </a:lnSpc>
              <a:buClr>
                <a:srgbClr val="F57A01"/>
              </a:buClr>
              <a:buFont typeface="Arial" panose="020B0604020202020204" pitchFamily="34" charset="0"/>
              <a:buChar char="•"/>
              <a:defRPr baseline="0">
                <a:solidFill>
                  <a:srgbClr val="404040"/>
                </a:solidFill>
              </a:defRPr>
            </a:lvl5pPr>
          </a:lstStyle>
          <a:p>
            <a:pPr lvl="0"/>
            <a:r>
              <a:rPr lang="en-US" dirty="0" smtClean="0"/>
              <a:t>Click to edit text styles</a:t>
            </a:r>
          </a:p>
          <a:p>
            <a:pPr lvl="2"/>
            <a:r>
              <a:rPr lang="en-US" dirty="0" smtClean="0"/>
              <a:t>Second level</a:t>
            </a:r>
          </a:p>
          <a:p>
            <a:pPr lvl="3"/>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Tree>
    <p:extLst>
      <p:ext uri="{BB962C8B-B14F-4D97-AF65-F5344CB8AC3E}">
        <p14:creationId xmlns:p14="http://schemas.microsoft.com/office/powerpoint/2010/main" val="14036619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CBC SMART ART">
    <p:spTree>
      <p:nvGrpSpPr>
        <p:cNvPr id="1" name=""/>
        <p:cNvGrpSpPr/>
        <p:nvPr/>
      </p:nvGrpSpPr>
      <p:grpSpPr>
        <a:xfrm>
          <a:off x="0" y="0"/>
          <a:ext cx="0" cy="0"/>
          <a:chOff x="0" y="0"/>
          <a:chExt cx="0" cy="0"/>
        </a:xfrm>
      </p:grpSpPr>
      <p:sp>
        <p:nvSpPr>
          <p:cNvPr id="5" name="SmartArt Placeholder 4"/>
          <p:cNvSpPr>
            <a:spLocks noGrp="1"/>
          </p:cNvSpPr>
          <p:nvPr>
            <p:ph type="dgm" sz="quarter" idx="13" hasCustomPrompt="1"/>
          </p:nvPr>
        </p:nvSpPr>
        <p:spPr>
          <a:xfrm>
            <a:off x="381000" y="1143000"/>
            <a:ext cx="11430000" cy="5257800"/>
          </a:xfrm>
          <a:prstGeom prst="rect">
            <a:avLst/>
          </a:prstGeom>
        </p:spPr>
        <p:txBody>
          <a:bodyPr/>
          <a:lstStyle>
            <a:lvl1pPr marL="0" indent="0">
              <a:buNone/>
              <a:defRPr>
                <a:solidFill>
                  <a:schemeClr val="tx1">
                    <a:lumMod val="60000"/>
                    <a:lumOff val="40000"/>
                  </a:schemeClr>
                </a:solidFill>
              </a:defRPr>
            </a:lvl1pPr>
          </a:lstStyle>
          <a:p>
            <a:r>
              <a:rPr lang="en-US" dirty="0" smtClean="0"/>
              <a:t>Click icon below to add SmartArt graphic</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smart art graphic title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0628305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ICBC SECTION">
    <p:spTree>
      <p:nvGrpSpPr>
        <p:cNvPr id="1" name=""/>
        <p:cNvGrpSpPr/>
        <p:nvPr/>
      </p:nvGrpSpPr>
      <p:grpSpPr>
        <a:xfrm>
          <a:off x="0" y="0"/>
          <a:ext cx="0" cy="0"/>
          <a:chOff x="0" y="0"/>
          <a:chExt cx="0" cy="0"/>
        </a:xfrm>
      </p:grpSpPr>
      <p:sp>
        <p:nvSpPr>
          <p:cNvPr id="10" name="Picture Placeholder 8"/>
          <p:cNvSpPr>
            <a:spLocks noGrp="1"/>
          </p:cNvSpPr>
          <p:nvPr>
            <p:ph type="pic" sz="quarter" idx="12" hasCustomPrompt="1"/>
          </p:nvPr>
        </p:nvSpPr>
        <p:spPr>
          <a:xfrm>
            <a:off x="838201" y="0"/>
            <a:ext cx="10515599" cy="5393063"/>
          </a:xfrm>
          <a:prstGeom prst="rect">
            <a:avLst/>
          </a:prstGeom>
          <a:solidFill>
            <a:schemeClr val="accent3"/>
          </a:solidFill>
          <a:ln>
            <a:noFill/>
          </a:ln>
        </p:spPr>
        <p:txBody>
          <a:bodyPr/>
          <a:lstStyle>
            <a:lvl1pPr marL="0" marR="0" indent="0"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None/>
              <a:tabLst/>
              <a:defRPr sz="2400">
                <a:solidFill>
                  <a:schemeClr val="bg1"/>
                </a:solidFill>
              </a:defRPr>
            </a:lvl1pPr>
          </a:lstStyle>
          <a:p>
            <a:r>
              <a:rPr lang="en-US" dirty="0" smtClean="0"/>
              <a:t>To change box color, right click box, choose “Fill” and pick the color .</a:t>
            </a:r>
            <a:r>
              <a:rPr lang="en-CA" dirty="0" smtClean="0"/>
              <a:t> </a:t>
            </a:r>
            <a:r>
              <a:rPr lang="en-US" dirty="0" smtClean="0"/>
              <a:t>If you like to add a picture, click icon below. Go to “cover images” folder and Double-click to select an image. </a:t>
            </a:r>
          </a:p>
        </p:txBody>
      </p:sp>
      <p:sp>
        <p:nvSpPr>
          <p:cNvPr id="7" name="Title 1"/>
          <p:cNvSpPr>
            <a:spLocks noGrp="1"/>
          </p:cNvSpPr>
          <p:nvPr>
            <p:ph type="ctrTitle" hasCustomPrompt="1"/>
          </p:nvPr>
        </p:nvSpPr>
        <p:spPr>
          <a:xfrm>
            <a:off x="1066800" y="3398410"/>
            <a:ext cx="10515600" cy="415498"/>
          </a:xfrm>
          <a:prstGeom prst="rect">
            <a:avLst/>
          </a:prstGeom>
        </p:spPr>
        <p:txBody>
          <a:bodyPr wrap="square" lIns="0" tIns="0" rIns="0" bIns="0" anchor="t" anchorCtr="0">
            <a:spAutoFit/>
          </a:bodyPr>
          <a:lstStyle>
            <a:lvl1pPr algn="l">
              <a:defRPr sz="3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add a section title</a:t>
            </a:r>
            <a:endParaRPr lang="en-CA" dirty="0"/>
          </a:p>
        </p:txBody>
      </p:sp>
      <p:sp>
        <p:nvSpPr>
          <p:cNvPr id="8" name="Subtitle 2"/>
          <p:cNvSpPr>
            <a:spLocks noGrp="1"/>
          </p:cNvSpPr>
          <p:nvPr>
            <p:ph type="subTitle" idx="1" hasCustomPrompt="1"/>
          </p:nvPr>
        </p:nvSpPr>
        <p:spPr>
          <a:xfrm>
            <a:off x="1066800" y="4087201"/>
            <a:ext cx="10515600" cy="332399"/>
          </a:xfrm>
          <a:prstGeom prst="rect">
            <a:avLst/>
          </a:prstGeom>
        </p:spPr>
        <p:txBody>
          <a:bodyPr wrap="square" lIns="0" tIns="0" rIns="0" bIns="0" anchor="t" anchorCtr="0">
            <a:spAutoFit/>
          </a:bodyPr>
          <a:lstStyle>
            <a:lvl1pPr marL="0" indent="0" algn="l">
              <a:buNone/>
              <a:defRPr sz="24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add section subtitle (optional)</a:t>
            </a:r>
            <a:endParaRPr lang="en-CA"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2695" y="6232358"/>
            <a:ext cx="457200" cy="457200"/>
          </a:xfrm>
          <a:prstGeom prst="rect">
            <a:avLst/>
          </a:prstGeom>
        </p:spPr>
      </p:pic>
      <p:sp>
        <p:nvSpPr>
          <p:cNvPr id="13" name="Footer Placeholder 4"/>
          <p:cNvSpPr>
            <a:spLocks noGrp="1"/>
          </p:cNvSpPr>
          <p:nvPr>
            <p:ph type="ftr" sz="quarter" idx="3"/>
          </p:nvPr>
        </p:nvSpPr>
        <p:spPr>
          <a:xfrm>
            <a:off x="838200" y="6324600"/>
            <a:ext cx="1981200" cy="381000"/>
          </a:xfrm>
          <a:prstGeom prst="rect">
            <a:avLst/>
          </a:prstGeom>
          <a:noFill/>
        </p:spPr>
        <p:txBody>
          <a:bodyPr wrap="none" lIns="0" tIns="0" rIns="0" bIns="0" anchor="b" anchorCtr="0"/>
          <a:lstStyle>
            <a:lvl1pPr marL="0" marR="0" indent="0" algn="r"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Tree>
    <p:extLst>
      <p:ext uri="{BB962C8B-B14F-4D97-AF65-F5344CB8AC3E}">
        <p14:creationId xmlns:p14="http://schemas.microsoft.com/office/powerpoint/2010/main" val="5751735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CBC INSTRUCTIONS">
    <p:spTree>
      <p:nvGrpSpPr>
        <p:cNvPr id="1" name=""/>
        <p:cNvGrpSpPr/>
        <p:nvPr/>
      </p:nvGrpSpPr>
      <p:grpSpPr>
        <a:xfrm>
          <a:off x="0" y="0"/>
          <a:ext cx="0" cy="0"/>
          <a:chOff x="0" y="0"/>
          <a:chExt cx="0" cy="0"/>
        </a:xfrm>
      </p:grpSpPr>
      <p:sp>
        <p:nvSpPr>
          <p:cNvPr id="6" name="Text Placeholder 4"/>
          <p:cNvSpPr txBox="1">
            <a:spLocks/>
          </p:cNvSpPr>
          <p:nvPr/>
        </p:nvSpPr>
        <p:spPr>
          <a:xfrm>
            <a:off x="407353" y="1371600"/>
            <a:ext cx="6246650" cy="4605339"/>
          </a:xfrm>
          <a:prstGeom prst="rect">
            <a:avLst/>
          </a:prstGeom>
        </p:spPr>
        <p:txBody>
          <a:bodyPr lIns="0" tIns="0" rIns="0" bIns="0"/>
          <a:lstStyle>
            <a:lvl1pPr marL="514350" indent="-514350" algn="l" defTabSz="914400" rtl="0" eaLnBrk="1" latinLnBrk="0" hangingPunct="1">
              <a:lnSpc>
                <a:spcPct val="90000"/>
              </a:lnSpc>
              <a:spcBef>
                <a:spcPts val="1000"/>
              </a:spcBef>
              <a:buClr>
                <a:srgbClr val="009DE0"/>
              </a:buClr>
              <a:buFont typeface="+mj-lt"/>
              <a:buAutoNum type="arabicPeriod"/>
              <a:tabLst/>
              <a:defRPr sz="2800" kern="1200" baseline="0">
                <a:solidFill>
                  <a:schemeClr val="tx1"/>
                </a:solidFill>
                <a:latin typeface="+mj-lt"/>
                <a:ea typeface="+mn-ea"/>
                <a:cs typeface="+mn-cs"/>
              </a:defRPr>
            </a:lvl1pPr>
            <a:lvl2pPr marL="687388" indent="-173038" algn="l" defTabSz="914400" rtl="0" eaLnBrk="1" latinLnBrk="0" hangingPunct="1">
              <a:lnSpc>
                <a:spcPct val="90000"/>
              </a:lnSpc>
              <a:spcBef>
                <a:spcPts val="500"/>
              </a:spcBef>
              <a:buClr>
                <a:srgbClr val="777777"/>
              </a:buClr>
              <a:buFont typeface="Arial" panose="020B0604020202020204" pitchFamily="34" charset="0"/>
              <a:buChar char="•"/>
              <a:defRPr sz="2400" kern="1200">
                <a:solidFill>
                  <a:schemeClr val="tx1"/>
                </a:solidFill>
                <a:latin typeface="+mj-lt"/>
                <a:ea typeface="+mn-ea"/>
                <a:cs typeface="+mn-cs"/>
              </a:defRPr>
            </a:lvl2pPr>
            <a:lvl3pPr marL="854075" indent="-166688"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74725" indent="-12065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1089025" indent="-1143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indent="-400050"/>
            <a:r>
              <a:rPr lang="en-US" sz="2400" dirty="0" smtClean="0"/>
              <a:t>Make sure you’re on </a:t>
            </a:r>
            <a:r>
              <a:rPr lang="en-US" sz="2400" dirty="0" smtClean="0">
                <a:solidFill>
                  <a:srgbClr val="D24929"/>
                </a:solidFill>
              </a:rPr>
              <a:t>HOME</a:t>
            </a:r>
            <a:r>
              <a:rPr lang="en-US" sz="2400" dirty="0" smtClean="0"/>
              <a:t> tab.</a:t>
            </a:r>
          </a:p>
          <a:p>
            <a:pPr marL="400050" indent="-400050"/>
            <a:r>
              <a:rPr lang="en-US" sz="2400" dirty="0" smtClean="0"/>
              <a:t>Click </a:t>
            </a:r>
            <a:r>
              <a:rPr lang="en-US" sz="2400" b="1" dirty="0" smtClean="0"/>
              <a:t>New Slide</a:t>
            </a:r>
            <a:r>
              <a:rPr lang="en-US" sz="2400" dirty="0" smtClean="0"/>
              <a:t> (Ctrl+M). </a:t>
            </a:r>
          </a:p>
          <a:p>
            <a:pPr marL="400050" indent="-400050"/>
            <a:r>
              <a:rPr lang="en-US" sz="2400" dirty="0" smtClean="0"/>
              <a:t>To change layout, click </a:t>
            </a:r>
            <a:r>
              <a:rPr lang="en-US" sz="2400" b="1" dirty="0" smtClean="0"/>
              <a:t>Layout</a:t>
            </a:r>
            <a:r>
              <a:rPr lang="en-US" sz="2400" dirty="0" smtClean="0"/>
              <a:t>. (Or right-mouse click to choose a layout.)</a:t>
            </a:r>
          </a:p>
          <a:p>
            <a:pPr marL="400050" indent="-400050"/>
            <a:r>
              <a:rPr lang="en-US" sz="2400" dirty="0" smtClean="0"/>
              <a:t>Follow instructions on layout slide.</a:t>
            </a:r>
          </a:p>
          <a:p>
            <a:pPr marL="0" indent="0">
              <a:buFont typeface="+mj-lt"/>
              <a:buNone/>
            </a:pPr>
            <a:endParaRPr lang="en-US" sz="2400" dirty="0" smtClean="0"/>
          </a:p>
          <a:p>
            <a:pPr marL="0" indent="0">
              <a:buFont typeface="+mj-lt"/>
              <a:buNone/>
            </a:pPr>
            <a:r>
              <a:rPr lang="en-US" sz="2400" dirty="0" smtClean="0">
                <a:solidFill>
                  <a:schemeClr val="accent2"/>
                </a:solidFill>
              </a:rPr>
              <a:t>TIPS</a:t>
            </a:r>
            <a:endParaRPr lang="en-US" sz="2400" dirty="0">
              <a:solidFill>
                <a:schemeClr val="accent2"/>
              </a:solidFill>
            </a:endParaRPr>
          </a:p>
          <a:p>
            <a:pPr marL="225425" indent="-219075">
              <a:buFont typeface="Arial" panose="020B0604020202020204" pitchFamily="34" charset="0"/>
              <a:buChar char="•"/>
            </a:pPr>
            <a:r>
              <a:rPr lang="en-US" sz="2400" dirty="0" smtClean="0"/>
              <a:t>Print these widescreen slides on legal.</a:t>
            </a:r>
          </a:p>
          <a:p>
            <a:pPr marL="225425" marR="0" indent="-219075" algn="l" defTabSz="914400" rtl="0" eaLnBrk="1" fontAlgn="auto" latinLnBrk="0" hangingPunct="1">
              <a:lnSpc>
                <a:spcPct val="90000"/>
              </a:lnSpc>
              <a:spcBef>
                <a:spcPts val="1000"/>
              </a:spcBef>
              <a:spcAft>
                <a:spcPts val="0"/>
              </a:spcAft>
              <a:buClr>
                <a:srgbClr val="009DE0"/>
              </a:buClr>
              <a:buSzTx/>
              <a:buFont typeface="Arial" panose="020B0604020202020204" pitchFamily="34" charset="0"/>
              <a:buChar char="•"/>
              <a:tabLst/>
              <a:defRPr/>
            </a:pPr>
            <a:r>
              <a:rPr lang="en-US" sz="2400" dirty="0" smtClean="0"/>
              <a:t>Check out the </a:t>
            </a:r>
            <a:r>
              <a:rPr lang="en-US" sz="2400" dirty="0" smtClean="0">
                <a:solidFill>
                  <a:schemeClr val="accent2"/>
                </a:solidFill>
              </a:rPr>
              <a:t>shapes </a:t>
            </a:r>
            <a:r>
              <a:rPr lang="en-US" sz="2400" dirty="0" smtClean="0">
                <a:solidFill>
                  <a:schemeClr val="tx1"/>
                </a:solidFill>
              </a:rPr>
              <a:t>and</a:t>
            </a:r>
            <a:r>
              <a:rPr lang="en-US" sz="2400" baseline="0" dirty="0" smtClean="0">
                <a:solidFill>
                  <a:schemeClr val="accent2"/>
                </a:solidFill>
              </a:rPr>
              <a:t> icon</a:t>
            </a:r>
            <a:r>
              <a:rPr lang="en-US" sz="2400" dirty="0" smtClean="0">
                <a:solidFill>
                  <a:schemeClr val="accent2"/>
                </a:solidFill>
              </a:rPr>
              <a:t> toolbox </a:t>
            </a:r>
            <a:r>
              <a:rPr lang="en-US" sz="2400" dirty="0" smtClean="0"/>
              <a:t>slides!</a:t>
            </a:r>
          </a:p>
          <a:p>
            <a:pPr marL="225425" indent="-219075">
              <a:buFont typeface="Arial" panose="020B0604020202020204" pitchFamily="34" charset="0"/>
              <a:buChar char="•"/>
            </a:pPr>
            <a:r>
              <a:rPr lang="en-US" sz="2400" dirty="0" smtClean="0"/>
              <a:t>Delete this slide before presenting.</a:t>
            </a:r>
          </a:p>
        </p:txBody>
      </p:sp>
      <p:grpSp>
        <p:nvGrpSpPr>
          <p:cNvPr id="7" name="Group 6"/>
          <p:cNvGrpSpPr/>
          <p:nvPr/>
        </p:nvGrpSpPr>
        <p:grpSpPr>
          <a:xfrm>
            <a:off x="7010400" y="1371600"/>
            <a:ext cx="4460479" cy="4158139"/>
            <a:chOff x="6893322" y="1696164"/>
            <a:chExt cx="4460479" cy="4158139"/>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865834"/>
              <a:ext cx="4114801" cy="2286000"/>
            </a:xfrm>
            <a:prstGeom prst="rect">
              <a:avLst/>
            </a:prstGeom>
          </p:spPr>
        </p:pic>
        <p:sp>
          <p:nvSpPr>
            <p:cNvPr id="9" name="Oval Callout 8"/>
            <p:cNvSpPr/>
            <p:nvPr/>
          </p:nvSpPr>
          <p:spPr>
            <a:xfrm>
              <a:off x="6893322" y="1909920"/>
              <a:ext cx="1007321" cy="914400"/>
            </a:xfrm>
            <a:prstGeom prst="wedgeEllipseCallout">
              <a:avLst>
                <a:gd name="adj1" fmla="val 27105"/>
                <a:gd name="adj2" fmla="val 63623"/>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1</a:t>
              </a:r>
              <a:endParaRPr lang="en-CA" sz="5400" dirty="0"/>
            </a:p>
          </p:txBody>
        </p:sp>
        <p:sp>
          <p:nvSpPr>
            <p:cNvPr id="10" name="Oval Callout 9"/>
            <p:cNvSpPr/>
            <p:nvPr/>
          </p:nvSpPr>
          <p:spPr>
            <a:xfrm>
              <a:off x="10346480" y="2449115"/>
              <a:ext cx="1007321" cy="914400"/>
            </a:xfrm>
            <a:prstGeom prst="wedgeEllipseCallout">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3</a:t>
              </a:r>
              <a:endParaRPr lang="en-CA" sz="5400" dirty="0"/>
            </a:p>
          </p:txBody>
        </p:sp>
        <p:sp>
          <p:nvSpPr>
            <p:cNvPr id="11" name="Oval Callout 10"/>
            <p:cNvSpPr/>
            <p:nvPr/>
          </p:nvSpPr>
          <p:spPr>
            <a:xfrm>
              <a:off x="8792739" y="4939903"/>
              <a:ext cx="1007321" cy="914400"/>
            </a:xfrm>
            <a:prstGeom prst="wedgeEllipseCallout">
              <a:avLst>
                <a:gd name="adj1" fmla="val 22005"/>
                <a:gd name="adj2" fmla="val -68961"/>
              </a:avLst>
            </a:prstGeom>
            <a:solidFill>
              <a:srgbClr val="00ACEC">
                <a:alpha val="50000"/>
              </a:srgbClr>
            </a:solidFill>
            <a:ln>
              <a:noFill/>
            </a:ln>
            <a:effectLst/>
          </p:spPr>
          <p:style>
            <a:lnRef idx="3">
              <a:schemeClr val="lt1"/>
            </a:lnRef>
            <a:fillRef idx="1">
              <a:schemeClr val="accent2"/>
            </a:fillRef>
            <a:effectRef idx="1">
              <a:schemeClr val="accent2"/>
            </a:effectRef>
            <a:fontRef idx="minor">
              <a:schemeClr val="lt1"/>
            </a:fontRef>
          </p:style>
          <p:txBody>
            <a:bodyPr lIns="0" tIns="0" rIns="0" bIns="0" rtlCol="0" anchor="ctr"/>
            <a:lstStyle/>
            <a:p>
              <a:pPr algn="ctr"/>
              <a:r>
                <a:rPr lang="en-US" sz="5400" dirty="0" smtClean="0"/>
                <a:t>2</a:t>
              </a:r>
              <a:endParaRPr lang="en-CA" sz="5400" dirty="0"/>
            </a:p>
          </p:txBody>
        </p:sp>
        <p:sp>
          <p:nvSpPr>
            <p:cNvPr id="12" name="TextBox 11"/>
            <p:cNvSpPr txBox="1"/>
            <p:nvPr/>
          </p:nvSpPr>
          <p:spPr>
            <a:xfrm>
              <a:off x="8207743" y="1696164"/>
              <a:ext cx="2057400" cy="861774"/>
            </a:xfrm>
            <a:prstGeom prst="rect">
              <a:avLst/>
            </a:prstGeom>
            <a:noFill/>
          </p:spPr>
          <p:txBody>
            <a:bodyPr wrap="square" lIns="0" tIns="0" rIns="0" bIns="0" rtlCol="0">
              <a:spAutoFit/>
            </a:bodyPr>
            <a:lstStyle/>
            <a:p>
              <a:r>
                <a:rPr lang="en-US" sz="2800" dirty="0" smtClean="0">
                  <a:solidFill>
                    <a:schemeClr val="accent1"/>
                  </a:solidFill>
                </a:rPr>
                <a:t>How to</a:t>
              </a:r>
              <a:br>
                <a:rPr lang="en-US" sz="2800" dirty="0" smtClean="0">
                  <a:solidFill>
                    <a:schemeClr val="accent1"/>
                  </a:solidFill>
                </a:rPr>
              </a:br>
              <a:r>
                <a:rPr lang="en-US" sz="2800" dirty="0" smtClean="0">
                  <a:solidFill>
                    <a:schemeClr val="accent1"/>
                  </a:solidFill>
                </a:rPr>
                <a:t>add a slide</a:t>
              </a:r>
              <a:endParaRPr lang="en-CA" sz="2800" dirty="0">
                <a:solidFill>
                  <a:schemeClr val="accent1"/>
                </a:solidFill>
              </a:endParaRPr>
            </a:p>
          </p:txBody>
        </p:sp>
      </p:grpSp>
      <p:sp>
        <p:nvSpPr>
          <p:cNvPr id="13" name="TextBox 12"/>
          <p:cNvSpPr txBox="1"/>
          <p:nvPr/>
        </p:nvSpPr>
        <p:spPr>
          <a:xfrm>
            <a:off x="407353" y="457200"/>
            <a:ext cx="10717847" cy="492443"/>
          </a:xfrm>
          <a:prstGeom prst="rect">
            <a:avLst/>
          </a:prstGeom>
          <a:noFill/>
        </p:spPr>
        <p:txBody>
          <a:bodyPr wrap="square" lIns="0" tIns="0" rIns="0" bIns="0" rtlCol="0">
            <a:spAutoFit/>
          </a:bodyPr>
          <a:lstStyle/>
          <a:p>
            <a:r>
              <a:rPr lang="en-US" sz="3200" dirty="0" smtClean="0">
                <a:solidFill>
                  <a:schemeClr val="tx1"/>
                </a:solidFill>
              </a:rPr>
              <a:t>How to get started</a:t>
            </a:r>
            <a:endParaRPr lang="en-CA" sz="3200" dirty="0">
              <a:solidFill>
                <a:schemeClr val="tx1"/>
              </a:solidFill>
            </a:endParaRPr>
          </a:p>
        </p:txBody>
      </p:sp>
    </p:spTree>
    <p:extLst>
      <p:ext uri="{BB962C8B-B14F-4D97-AF65-F5344CB8AC3E}">
        <p14:creationId xmlns:p14="http://schemas.microsoft.com/office/powerpoint/2010/main" val="9770122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12800" y="4343400"/>
            <a:ext cx="10363200" cy="685800"/>
          </a:xfrm>
        </p:spPr>
        <p:txBody>
          <a:bodyPr tIns="0">
            <a:normAutofit/>
          </a:bodyPr>
          <a:lstStyle>
            <a:lvl1pPr algn="l">
              <a:defRPr sz="3000" baseline="0">
                <a:latin typeface="Verdana" panose="020B0604030504040204" pitchFamily="34" charset="0"/>
              </a:defRPr>
            </a:lvl1pPr>
          </a:lstStyle>
          <a:p>
            <a:r>
              <a:rPr lang="en-US" dirty="0" smtClean="0"/>
              <a:t>Click to edit presentation title</a:t>
            </a:r>
            <a:endParaRPr lang="en-US" dirty="0"/>
          </a:p>
        </p:txBody>
      </p:sp>
      <p:sp>
        <p:nvSpPr>
          <p:cNvPr id="4" name="Text Placeholder 3"/>
          <p:cNvSpPr>
            <a:spLocks noGrp="1"/>
          </p:cNvSpPr>
          <p:nvPr>
            <p:ph type="body" sz="quarter" idx="10" hasCustomPrompt="1"/>
          </p:nvPr>
        </p:nvSpPr>
        <p:spPr>
          <a:xfrm>
            <a:off x="812800" y="5029200"/>
            <a:ext cx="10363200" cy="381000"/>
          </a:xfrm>
          <a:prstGeom prst="rect">
            <a:avLst/>
          </a:prstGeom>
        </p:spPr>
        <p:txBody>
          <a:bodyPr tIns="0"/>
          <a:lstStyle>
            <a:lvl1pPr>
              <a:defRPr sz="1800"/>
            </a:lvl1pPr>
          </a:lstStyle>
          <a:p>
            <a:pPr lvl="0"/>
            <a:r>
              <a:rPr lang="en-US" dirty="0" smtClean="0"/>
              <a:t>Click to edit presentation subtitle</a:t>
            </a:r>
            <a:endParaRPr lang="en-US" dirty="0"/>
          </a:p>
        </p:txBody>
      </p:sp>
    </p:spTree>
    <p:extLst>
      <p:ext uri="{BB962C8B-B14F-4D97-AF65-F5344CB8AC3E}">
        <p14:creationId xmlns:p14="http://schemas.microsoft.com/office/powerpoint/2010/main" val="6909677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8713" y="378442"/>
            <a:ext cx="9336743" cy="787121"/>
          </a:xfrm>
        </p:spPr>
        <p:txBody>
          <a:bodyPr>
            <a:normAutofit/>
          </a:bodyPr>
          <a:lstStyle>
            <a:lvl1pPr algn="l">
              <a:defRPr sz="3200">
                <a:solidFill>
                  <a:srgbClr val="02B0EA"/>
                </a:solidFill>
                <a:latin typeface="Verdana"/>
                <a:cs typeface="Verdana"/>
              </a:defRPr>
            </a:lvl1pPr>
          </a:lstStyle>
          <a:p>
            <a:r>
              <a:rPr lang="en-US" smtClean="0"/>
              <a:t>Click to edit Master title style</a:t>
            </a:r>
            <a:endParaRPr lang="en-US" dirty="0"/>
          </a:p>
        </p:txBody>
      </p:sp>
      <p:sp>
        <p:nvSpPr>
          <p:cNvPr id="3" name="Content Placeholder 2"/>
          <p:cNvSpPr>
            <a:spLocks noGrp="1"/>
          </p:cNvSpPr>
          <p:nvPr>
            <p:ph idx="1"/>
          </p:nvPr>
        </p:nvSpPr>
        <p:spPr>
          <a:xfrm>
            <a:off x="1948713" y="1668321"/>
            <a:ext cx="7356860" cy="3910346"/>
          </a:xfrm>
          <a:prstGeom prst="rect">
            <a:avLst/>
          </a:prstGeom>
        </p:spPr>
        <p:txBody>
          <a:bodyPr/>
          <a:lstStyle>
            <a:lvl1pPr marL="0" indent="0">
              <a:lnSpc>
                <a:spcPct val="100000"/>
              </a:lnSpc>
              <a:spcBef>
                <a:spcPts val="0"/>
              </a:spcBef>
              <a:spcAft>
                <a:spcPts val="600"/>
              </a:spcAft>
              <a:buNone/>
              <a:defRPr sz="2600" baseline="0">
                <a:solidFill>
                  <a:schemeClr val="bg1">
                    <a:lumMod val="50000"/>
                  </a:schemeClr>
                </a:solidFill>
                <a:latin typeface="Verdana"/>
                <a:cs typeface="Verdana"/>
              </a:defRPr>
            </a:lvl1pPr>
            <a:lvl2pPr>
              <a:lnSpc>
                <a:spcPct val="100000"/>
              </a:lnSpc>
              <a:spcBef>
                <a:spcPts val="0"/>
              </a:spcBef>
              <a:spcAft>
                <a:spcPts val="600"/>
              </a:spcAft>
              <a:defRPr sz="2200" baseline="0">
                <a:solidFill>
                  <a:schemeClr val="bg1">
                    <a:lumMod val="50000"/>
                  </a:schemeClr>
                </a:solidFill>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smtClean="0"/>
              <a:t>Edit Master text styles</a:t>
            </a:r>
          </a:p>
          <a:p>
            <a:pPr lvl="1"/>
            <a:r>
              <a:rPr lang="en-US" dirty="0" smtClean="0"/>
              <a:t>Second level</a:t>
            </a:r>
          </a:p>
        </p:txBody>
      </p:sp>
      <p:sp>
        <p:nvSpPr>
          <p:cNvPr id="6" name="Slide Number Placeholder 5"/>
          <p:cNvSpPr>
            <a:spLocks noGrp="1"/>
          </p:cNvSpPr>
          <p:nvPr>
            <p:ph type="sldNum" sz="quarter" idx="12"/>
          </p:nvPr>
        </p:nvSpPr>
        <p:spPr>
          <a:xfrm>
            <a:off x="11391234" y="6538912"/>
            <a:ext cx="800767" cy="319088"/>
          </a:xfrm>
          <a:prstGeom prst="rect">
            <a:avLst/>
          </a:prstGeom>
        </p:spPr>
        <p:txBody>
          <a:bodyPr/>
          <a:lstStyle>
            <a:lvl1pPr algn="ctr">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73221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2800" baseline="0"/>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a:buClr>
                <a:srgbClr val="F57A01"/>
              </a:buClr>
              <a:defRPr sz="2700" baseline="0">
                <a:latin typeface="Verdana" panose="020B0604030504040204" pitchFamily="34" charset="0"/>
              </a:defRPr>
            </a:lvl1pPr>
            <a:lvl2pPr>
              <a:defRPr sz="2600" baseline="0">
                <a:latin typeface="Verdana" panose="020B0604030504040204" pitchFamily="34" charset="0"/>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2"/>
          </p:nvPr>
        </p:nvSpPr>
        <p:spPr/>
        <p:txBody>
          <a:bodyPr/>
          <a:lstStyle/>
          <a:p>
            <a:fld id="{0FF33D2E-B4E6-4FF6-99DC-91C411C64D6C}" type="slidenum">
              <a:rPr lang="en-CA" smtClean="0"/>
              <a:t>‹#›</a:t>
            </a:fld>
            <a:endParaRPr lang="en-CA" dirty="0"/>
          </a:p>
        </p:txBody>
      </p:sp>
    </p:spTree>
    <p:extLst>
      <p:ext uri="{BB962C8B-B14F-4D97-AF65-F5344CB8AC3E}">
        <p14:creationId xmlns:p14="http://schemas.microsoft.com/office/powerpoint/2010/main" val="3394163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07D-7CF8-4730-976F-FC5C7C7ECBCC}"/>
              </a:ext>
            </a:extLst>
          </p:cNvPr>
          <p:cNvSpPr>
            <a:spLocks noGrp="1"/>
          </p:cNvSpPr>
          <p:nvPr>
            <p:ph type="title"/>
          </p:nvPr>
        </p:nvSpPr>
        <p:spPr/>
        <p:txBody>
          <a:bodyPr>
            <a:normAutofit/>
          </a:bodyPr>
          <a:lstStyle>
            <a:lvl1pPr>
              <a:defRPr sz="3000" baseline="0">
                <a:latin typeface="Verdana" panose="020B0604030504040204" pitchFamily="34" charset="0"/>
              </a:defRPr>
            </a:lvl1pPr>
          </a:lstStyle>
          <a:p>
            <a:r>
              <a:rPr lang="en-US" dirty="0" smtClean="0"/>
              <a:t>Click to edit Master title style</a:t>
            </a:r>
            <a:endParaRPr lang="en-US" dirty="0"/>
          </a:p>
        </p:txBody>
      </p:sp>
      <p:sp>
        <p:nvSpPr>
          <p:cNvPr id="3" name="Footer Placeholder 2">
            <a:extLst>
              <a:ext uri="{FF2B5EF4-FFF2-40B4-BE49-F238E27FC236}">
                <a16:creationId xmlns:a16="http://schemas.microsoft.com/office/drawing/2014/main" id="{89C367F2-71DC-47EF-A853-3914CFF05A47}"/>
              </a:ext>
            </a:extLst>
          </p:cNvPr>
          <p:cNvSpPr>
            <a:spLocks noGrp="1"/>
          </p:cNvSpPr>
          <p:nvPr>
            <p:ph type="ftr" sz="quarter" idx="10"/>
          </p:nvPr>
        </p:nvSpPr>
        <p:spPr/>
        <p:txBody>
          <a:bodyPr/>
          <a:lstStyle/>
          <a:p>
            <a:endParaRPr lang="en-US" dirty="0"/>
          </a:p>
        </p:txBody>
      </p:sp>
      <p:sp>
        <p:nvSpPr>
          <p:cNvPr id="8" name="Content Placeholder 7">
            <a:extLst>
              <a:ext uri="{FF2B5EF4-FFF2-40B4-BE49-F238E27FC236}">
                <a16:creationId xmlns:a16="http://schemas.microsoft.com/office/drawing/2014/main" id="{4CE7705F-BE7D-4EA8-99E9-F5B76A2426A2}"/>
              </a:ext>
            </a:extLst>
          </p:cNvPr>
          <p:cNvSpPr>
            <a:spLocks noGrp="1"/>
          </p:cNvSpPr>
          <p:nvPr>
            <p:ph sz="quarter" idx="11"/>
          </p:nvPr>
        </p:nvSpPr>
        <p:spPr>
          <a:xfrm>
            <a:off x="838201" y="1254369"/>
            <a:ext cx="10515600" cy="4759569"/>
          </a:xfrm>
          <a:prstGeom prst="rect">
            <a:avLst/>
          </a:prstGeom>
        </p:spPr>
        <p:txBody>
          <a:bodyPr/>
          <a:lstStyle>
            <a:lvl1pPr marL="228600" indent="-228600">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461963" indent="-233363">
              <a:buClr>
                <a:srgbClr val="F57A01"/>
              </a:buClr>
              <a:buFont typeface="Courier New" panose="02070309020205020404" pitchFamily="49" charset="0"/>
              <a:buChar char="o"/>
              <a:defRPr sz="2500" baseline="0">
                <a:solidFill>
                  <a:srgbClr val="404040"/>
                </a:solidFill>
                <a:latin typeface="Verdana" panose="020B0604030504040204" pitchFamily="34" charset="0"/>
              </a:defRPr>
            </a:lvl2pPr>
            <a:lvl3pPr marL="685800" indent="-171450">
              <a:buClr>
                <a:srgbClr val="F57A01"/>
              </a:buClr>
              <a:buFont typeface="Wingdings" panose="05000000000000000000" pitchFamily="2" charset="2"/>
              <a:buChar char="§"/>
              <a:defRPr baseline="0">
                <a:solidFill>
                  <a:srgbClr val="404040"/>
                </a:solidFill>
                <a:latin typeface="Verdana" panose="020B0604030504040204" pitchFamily="34" charset="0"/>
              </a:defRPr>
            </a:lvl3pPr>
            <a:lvl4pPr marL="914400" indent="-228600">
              <a:buClr>
                <a:srgbClr val="F57A01"/>
              </a:buClr>
              <a:buFont typeface="Arial" panose="020B0604020202020204" pitchFamily="34" charset="0"/>
              <a:buChar char="•"/>
              <a:defRPr baseline="0">
                <a:solidFill>
                  <a:srgbClr val="404040"/>
                </a:solidFill>
                <a:latin typeface="Verdana" panose="020B0604030504040204" pitchFamily="34" charset="0"/>
              </a:defRPr>
            </a:lvl4pPr>
            <a:lvl5pPr marL="1143000" indent="-228600">
              <a:buClr>
                <a:srgbClr val="F57A01"/>
              </a:buClr>
              <a:buFont typeface="Arial" panose="020B0604020202020204" pitchFamily="34" charset="0"/>
              <a:buChar char="•"/>
              <a:defRPr baseline="0">
                <a:solidFill>
                  <a:srgbClr val="404040"/>
                </a:solidFill>
                <a:latin typeface="Verdan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396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CBC AGENDA">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2" name="TextBox 1"/>
          <p:cNvSpPr txBox="1"/>
          <p:nvPr/>
        </p:nvSpPr>
        <p:spPr>
          <a:xfrm>
            <a:off x="381000" y="355997"/>
            <a:ext cx="10744200" cy="492443"/>
          </a:xfrm>
          <a:prstGeom prst="rect">
            <a:avLst/>
          </a:prstGeom>
          <a:noFill/>
        </p:spPr>
        <p:txBody>
          <a:bodyPr wrap="square" lIns="0" tIns="0" rIns="0" bIns="0" rtlCol="0">
            <a:spAutoFit/>
          </a:bodyPr>
          <a:lstStyle/>
          <a:p>
            <a:r>
              <a:rPr lang="en-US" sz="3200" dirty="0" smtClean="0">
                <a:solidFill>
                  <a:schemeClr val="tx1">
                    <a:lumMod val="50000"/>
                  </a:schemeClr>
                </a:solidFill>
              </a:rPr>
              <a:t>Agenda</a:t>
            </a:r>
            <a:endParaRPr lang="en-CA" sz="3200" dirty="0">
              <a:solidFill>
                <a:schemeClr val="tx1">
                  <a:lumMod val="50000"/>
                </a:schemeClr>
              </a:solidFill>
            </a:endParaRPr>
          </a:p>
        </p:txBody>
      </p:sp>
      <p:sp>
        <p:nvSpPr>
          <p:cNvPr id="5" name="Text Placeholder 4"/>
          <p:cNvSpPr>
            <a:spLocks noGrp="1"/>
          </p:cNvSpPr>
          <p:nvPr>
            <p:ph type="body" sz="quarter" idx="10" hasCustomPrompt="1"/>
          </p:nvPr>
        </p:nvSpPr>
        <p:spPr>
          <a:xfrm>
            <a:off x="381000" y="1600200"/>
            <a:ext cx="11430000" cy="1641475"/>
          </a:xfrm>
          <a:prstGeom prst="rect">
            <a:avLst/>
          </a:prstGeom>
        </p:spPr>
        <p:txBody>
          <a:bodyPr lIns="0" tIns="0" rIns="0" bIns="0"/>
          <a:lstStyle>
            <a:lvl1pPr marL="514350" indent="-514350">
              <a:lnSpc>
                <a:spcPct val="150000"/>
              </a:lnSpc>
              <a:buClr>
                <a:srgbClr val="F57A01"/>
              </a:buClr>
              <a:buFont typeface="+mj-lt"/>
              <a:buAutoNum type="arabicPeriod"/>
              <a:tabLst/>
              <a:defRPr baseline="0">
                <a:solidFill>
                  <a:srgbClr val="404040"/>
                </a:solidFill>
                <a:latin typeface="Verdana" panose="020B0604030504040204" pitchFamily="34" charset="0"/>
              </a:defRPr>
            </a:lvl1pPr>
            <a:lvl2pPr marL="857250" indent="-342900">
              <a:lnSpc>
                <a:spcPct val="150000"/>
              </a:lnSpc>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1030287" indent="-342900">
              <a:lnSpc>
                <a:spcPct val="150000"/>
              </a:lnSpc>
              <a:buClr>
                <a:srgbClr val="F57A01"/>
              </a:buClr>
              <a:buSzPct val="80000"/>
              <a:buFont typeface="Wingdings" panose="05000000000000000000" pitchFamily="2" charset="2"/>
              <a:buChar char="Ø"/>
              <a:defRPr>
                <a:solidFill>
                  <a:srgbClr val="404040"/>
                </a:solidFill>
                <a:latin typeface="Verdana" panose="020B0604030504040204" pitchFamily="34" charset="0"/>
              </a:defRPr>
            </a:lvl3pPr>
            <a:lvl4pPr marL="974725" indent="-120650">
              <a:buFont typeface="Arial" panose="020B0604020202020204" pitchFamily="34" charset="0"/>
              <a:buChar char="•"/>
              <a:defRPr sz="1600">
                <a:solidFill>
                  <a:schemeClr val="tx1">
                    <a:lumMod val="50000"/>
                  </a:schemeClr>
                </a:solidFill>
              </a:defRPr>
            </a:lvl4pPr>
            <a:lvl5pPr marL="1089025" indent="-114300">
              <a:defRPr sz="1200">
                <a:solidFill>
                  <a:schemeClr val="tx1">
                    <a:lumMod val="50000"/>
                  </a:schemeClr>
                </a:solidFill>
              </a:defRPr>
            </a:lvl5pPr>
          </a:lstStyle>
          <a:p>
            <a:pPr lvl="0"/>
            <a:r>
              <a:rPr lang="en-US" dirty="0" smtClean="0"/>
              <a:t>Click to add an agenda list.</a:t>
            </a:r>
          </a:p>
          <a:p>
            <a:pPr lvl="1"/>
            <a:r>
              <a:rPr lang="en-US" dirty="0" smtClean="0"/>
              <a:t>Second level</a:t>
            </a:r>
          </a:p>
          <a:p>
            <a:pPr lvl="2"/>
            <a:r>
              <a:rPr lang="en-US" dirty="0" smtClean="0"/>
              <a:t>Third level</a:t>
            </a:r>
          </a:p>
        </p:txBody>
      </p:sp>
      <p:sp>
        <p:nvSpPr>
          <p:cNvPr id="6"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561331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CBC  TITLE ONLY">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067800" y="6629400"/>
            <a:ext cx="2743200" cy="162649"/>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9" name="Title 9"/>
          <p:cNvSpPr>
            <a:spLocks noGrp="1"/>
          </p:cNvSpPr>
          <p:nvPr>
            <p:ph type="title" hasCustomPrompt="1"/>
          </p:nvPr>
        </p:nvSpPr>
        <p:spPr>
          <a:xfrm>
            <a:off x="381000" y="457201"/>
            <a:ext cx="10744200" cy="457199"/>
          </a:xfrm>
          <a:prstGeom prst="rect">
            <a:avLst/>
          </a:prstGeom>
        </p:spPr>
        <p:txBody>
          <a:bodyPr lIns="0" tIns="0" rIns="0" bIns="0"/>
          <a:lstStyle>
            <a:lvl1pPr>
              <a:defRPr baseline="0">
                <a:solidFill>
                  <a:schemeClr val="tx1">
                    <a:lumMod val="75000"/>
                  </a:schemeClr>
                </a:solidFill>
              </a:defRPr>
            </a:lvl1pPr>
          </a:lstStyle>
          <a:p>
            <a:r>
              <a:rPr lang="en-US" dirty="0" smtClean="0"/>
              <a:t>Click to edit blank page title</a:t>
            </a:r>
            <a:endParaRPr lang="en-CA" dirty="0"/>
          </a:p>
        </p:txBody>
      </p:sp>
      <p:sp>
        <p:nvSpPr>
          <p:cNvPr id="5" name="Footer Placeholder 5"/>
          <p:cNvSpPr txBox="1">
            <a:spLocks/>
          </p:cNvSpPr>
          <p:nvPr/>
        </p:nvSpPr>
        <p:spPr>
          <a:xfrm>
            <a:off x="409303" y="6400799"/>
            <a:ext cx="1876697" cy="391250"/>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037076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CBC CHART">
    <p:spTree>
      <p:nvGrpSpPr>
        <p:cNvPr id="1" name=""/>
        <p:cNvGrpSpPr/>
        <p:nvPr/>
      </p:nvGrpSpPr>
      <p:grpSpPr>
        <a:xfrm>
          <a:off x="0" y="0"/>
          <a:ext cx="0" cy="0"/>
          <a:chOff x="0" y="0"/>
          <a:chExt cx="0" cy="0"/>
        </a:xfrm>
      </p:grpSpPr>
      <p:sp>
        <p:nvSpPr>
          <p:cNvPr id="5" name="Chart Placeholder 4"/>
          <p:cNvSpPr>
            <a:spLocks noGrp="1"/>
          </p:cNvSpPr>
          <p:nvPr>
            <p:ph type="chart" sz="quarter" idx="13" hasCustomPrompt="1"/>
          </p:nvPr>
        </p:nvSpPr>
        <p:spPr>
          <a:xfrm>
            <a:off x="381000" y="1142999"/>
            <a:ext cx="11430000" cy="5257799"/>
          </a:xfrm>
          <a:prstGeom prst="rect">
            <a:avLst/>
          </a:prstGeom>
          <a:noFill/>
          <a:ln>
            <a:noFill/>
          </a:ln>
        </p:spPr>
        <p:txBody>
          <a:bodyPr lIns="0" tIns="0" rIns="0" bIns="0"/>
          <a:lstStyle>
            <a:lvl1pPr marL="0" indent="0">
              <a:buNone/>
              <a:defRPr baseline="0">
                <a:solidFill>
                  <a:srgbClr val="B7BBBD"/>
                </a:solidFill>
              </a:defRPr>
            </a:lvl1pPr>
          </a:lstStyle>
          <a:p>
            <a:r>
              <a:rPr lang="en-US" dirty="0" smtClean="0"/>
              <a:t>Click icon below to create or add chart from other file.</a:t>
            </a:r>
            <a:endParaRPr lang="en-CA" dirty="0"/>
          </a:p>
        </p:txBody>
      </p:sp>
      <p:sp>
        <p:nvSpPr>
          <p:cNvPr id="6"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0"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edit chart title style</a:t>
            </a:r>
            <a:endParaRPr lang="en-CA" dirty="0"/>
          </a:p>
        </p:txBody>
      </p:sp>
      <p:sp>
        <p:nvSpPr>
          <p:cNvPr id="8"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1121986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CBC TABLE">
    <p:spTree>
      <p:nvGrpSpPr>
        <p:cNvPr id="1" name=""/>
        <p:cNvGrpSpPr/>
        <p:nvPr/>
      </p:nvGrpSpPr>
      <p:grpSpPr>
        <a:xfrm>
          <a:off x="0" y="0"/>
          <a:ext cx="0" cy="0"/>
          <a:chOff x="0" y="0"/>
          <a:chExt cx="0" cy="0"/>
        </a:xfrm>
      </p:grpSpPr>
      <p:sp>
        <p:nvSpPr>
          <p:cNvPr id="6" name="Table Placeholder 5"/>
          <p:cNvSpPr>
            <a:spLocks noGrp="1"/>
          </p:cNvSpPr>
          <p:nvPr>
            <p:ph type="tbl" sz="quarter" idx="13" hasCustomPrompt="1"/>
          </p:nvPr>
        </p:nvSpPr>
        <p:spPr>
          <a:xfrm>
            <a:off x="381000" y="1143000"/>
            <a:ext cx="11430000" cy="5257800"/>
          </a:xfrm>
          <a:prstGeom prst="rect">
            <a:avLst/>
          </a:prstGeom>
        </p:spPr>
        <p:txBody>
          <a:bodyPr lIns="0" tIns="0" rIns="0" bIns="0"/>
          <a:lstStyle>
            <a:lvl1pPr marL="0" indent="0">
              <a:buNone/>
              <a:defRPr>
                <a:solidFill>
                  <a:srgbClr val="B7BBBD"/>
                </a:solidFill>
              </a:defRPr>
            </a:lvl1pPr>
          </a:lstStyle>
          <a:p>
            <a:r>
              <a:rPr lang="en-US" dirty="0" smtClean="0"/>
              <a:t>Click icon to create or add existing table from other program.</a:t>
            </a:r>
            <a:endParaRPr lang="en-CA" dirty="0"/>
          </a:p>
        </p:txBody>
      </p:sp>
      <p:sp>
        <p:nvSpPr>
          <p:cNvPr id="7" name="Slide Number Placeholder 5"/>
          <p:cNvSpPr>
            <a:spLocks noGrp="1"/>
          </p:cNvSpPr>
          <p:nvPr>
            <p:ph type="sldNum" sz="quarter" idx="4"/>
          </p:nvPr>
        </p:nvSpPr>
        <p:spPr>
          <a:xfrm>
            <a:off x="9067800"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table title</a:t>
            </a:r>
            <a:endParaRPr lang="en-CA" dirty="0"/>
          </a:p>
        </p:txBody>
      </p:sp>
      <p:sp>
        <p:nvSpPr>
          <p:cNvPr id="8"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24903067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ICBC 2 COLUMN">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9025345"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5"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a two-column title</a:t>
            </a:r>
            <a:endParaRPr lang="en-CA" dirty="0"/>
          </a:p>
        </p:txBody>
      </p:sp>
      <p:sp>
        <p:nvSpPr>
          <p:cNvPr id="7" name="Footer Placeholder 5"/>
          <p:cNvSpPr txBox="1">
            <a:spLocks/>
          </p:cNvSpPr>
          <p:nvPr/>
        </p:nvSpPr>
        <p:spPr>
          <a:xfrm>
            <a:off x="413084" y="6583361"/>
            <a:ext cx="20290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90969A"/>
                </a:solidFill>
              </a:rPr>
              <a:t>DRAFT | Confidential</a:t>
            </a:r>
            <a:endParaRPr lang="en-CA" sz="1200" dirty="0" smtClean="0">
              <a:solidFill>
                <a:srgbClr val="90969A"/>
              </a:solidFill>
            </a:endParaRPr>
          </a:p>
          <a:p>
            <a:pPr algn="l"/>
            <a:endParaRPr lang="en-CA" sz="1400" dirty="0">
              <a:solidFill>
                <a:srgbClr val="90969A"/>
              </a:solidFill>
            </a:endParaRPr>
          </a:p>
        </p:txBody>
      </p:sp>
      <p:sp>
        <p:nvSpPr>
          <p:cNvPr id="8" name="Content Placeholder 2"/>
          <p:cNvSpPr>
            <a:spLocks noGrp="1"/>
          </p:cNvSpPr>
          <p:nvPr>
            <p:ph idx="1" hasCustomPrompt="1"/>
          </p:nvPr>
        </p:nvSpPr>
        <p:spPr>
          <a:xfrm>
            <a:off x="409302" y="116016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1st list</a:t>
            </a:r>
          </a:p>
          <a:p>
            <a:pPr lvl="1"/>
            <a:r>
              <a:rPr lang="en-US" dirty="0" smtClean="0"/>
              <a:t>Second level</a:t>
            </a:r>
          </a:p>
          <a:p>
            <a:pPr lvl="2"/>
            <a:r>
              <a:rPr lang="en-US" dirty="0" smtClean="0"/>
              <a:t>Third level</a:t>
            </a:r>
          </a:p>
        </p:txBody>
      </p:sp>
      <p:sp>
        <p:nvSpPr>
          <p:cNvPr id="11" name="Content Placeholder 2"/>
          <p:cNvSpPr>
            <a:spLocks noGrp="1"/>
          </p:cNvSpPr>
          <p:nvPr>
            <p:ph idx="10" hasCustomPrompt="1"/>
          </p:nvPr>
        </p:nvSpPr>
        <p:spPr>
          <a:xfrm>
            <a:off x="6347459" y="1142999"/>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sz="2500" baseline="0">
                <a:solidFill>
                  <a:schemeClr val="tx1">
                    <a:lumMod val="50000"/>
                  </a:schemeClr>
                </a:solidFill>
                <a:latin typeface="+mn-lt"/>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chemeClr val="tx1">
                    <a:lumMod val="50000"/>
                  </a:schemeClr>
                </a:solidFill>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chemeClr val="tx1">
                    <a:lumMod val="50000"/>
                  </a:schemeClr>
                </a:solidFill>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list</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7652819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ICBC COMPAR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1000" y="1579114"/>
            <a:ext cx="5486400"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1st title</a:t>
            </a:r>
          </a:p>
        </p:txBody>
      </p:sp>
      <p:sp>
        <p:nvSpPr>
          <p:cNvPr id="5" name="Text Placeholder 4"/>
          <p:cNvSpPr>
            <a:spLocks noGrp="1"/>
          </p:cNvSpPr>
          <p:nvPr>
            <p:ph type="body" sz="quarter" idx="3" hasCustomPrompt="1"/>
          </p:nvPr>
        </p:nvSpPr>
        <p:spPr>
          <a:xfrm>
            <a:off x="6324599" y="1583909"/>
            <a:ext cx="5486399" cy="387798"/>
          </a:xfrm>
          <a:prstGeom prst="rect">
            <a:avLst/>
          </a:prstGeom>
        </p:spPr>
        <p:txBody>
          <a:bodyPr lIns="0" tIns="0" rIns="0" bIns="0" anchor="b"/>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2nd title</a:t>
            </a:r>
          </a:p>
        </p:txBody>
      </p:sp>
      <p:sp>
        <p:nvSpPr>
          <p:cNvPr id="10" name="Slide Number Placeholder 5"/>
          <p:cNvSpPr>
            <a:spLocks noGrp="1"/>
          </p:cNvSpPr>
          <p:nvPr>
            <p:ph type="sldNum" sz="quarter" idx="10"/>
          </p:nvPr>
        </p:nvSpPr>
        <p:spPr>
          <a:xfrm>
            <a:off x="9067798"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3" name="Title 9"/>
          <p:cNvSpPr>
            <a:spLocks noGrp="1"/>
          </p:cNvSpPr>
          <p:nvPr>
            <p:ph type="title" hasCustomPrompt="1"/>
          </p:nvPr>
        </p:nvSpPr>
        <p:spPr>
          <a:xfrm>
            <a:off x="381000" y="457201"/>
            <a:ext cx="10744200" cy="457199"/>
          </a:xfrm>
          <a:prstGeom prst="rect">
            <a:avLst/>
          </a:prstGeom>
        </p:spPr>
        <p:txBody>
          <a:bodyPr lIns="0" tIns="0" rIns="0" bIns="0"/>
          <a:lstStyle>
            <a:lvl1pPr>
              <a:defRPr/>
            </a:lvl1pPr>
          </a:lstStyle>
          <a:p>
            <a:r>
              <a:rPr lang="en-US" dirty="0" smtClean="0"/>
              <a:t>Click to add a comparison title</a:t>
            </a:r>
            <a:endParaRPr lang="en-CA" dirty="0"/>
          </a:p>
        </p:txBody>
      </p:sp>
      <p:sp>
        <p:nvSpPr>
          <p:cNvPr id="9"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a:t>
            </a:r>
            <a:r>
              <a:rPr lang="en-US" sz="1200" baseline="0" dirty="0" smtClean="0">
                <a:solidFill>
                  <a:srgbClr val="90969A"/>
                </a:solidFill>
              </a:rPr>
              <a:t> </a:t>
            </a:r>
            <a:r>
              <a:rPr lang="en-US" sz="1200" dirty="0" smtClean="0">
                <a:solidFill>
                  <a:srgbClr val="90969A"/>
                </a:solidFill>
              </a:rPr>
              <a:t>Confidential</a:t>
            </a:r>
            <a:endParaRPr lang="en-CA" sz="1200" dirty="0">
              <a:solidFill>
                <a:srgbClr val="90969A"/>
              </a:solidFill>
            </a:endParaRPr>
          </a:p>
        </p:txBody>
      </p:sp>
      <p:sp>
        <p:nvSpPr>
          <p:cNvPr id="15" name="Content Placeholder 2"/>
          <p:cNvSpPr>
            <a:spLocks noGrp="1"/>
          </p:cNvSpPr>
          <p:nvPr>
            <p:ph idx="13" hasCustomPrompt="1"/>
          </p:nvPr>
        </p:nvSpPr>
        <p:spPr>
          <a:xfrm>
            <a:off x="395151" y="2215106"/>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baseline="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baseline="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the 1st compare</a:t>
            </a:r>
          </a:p>
          <a:p>
            <a:pPr lvl="1"/>
            <a:r>
              <a:rPr lang="en-US" dirty="0" smtClean="0"/>
              <a:t>Second level</a:t>
            </a:r>
          </a:p>
          <a:p>
            <a:pPr lvl="2"/>
            <a:r>
              <a:rPr lang="en-US" dirty="0" smtClean="0"/>
              <a:t>Third level</a:t>
            </a:r>
          </a:p>
        </p:txBody>
      </p:sp>
      <p:sp>
        <p:nvSpPr>
          <p:cNvPr id="16" name="Content Placeholder 2"/>
          <p:cNvSpPr>
            <a:spLocks noGrp="1"/>
          </p:cNvSpPr>
          <p:nvPr>
            <p:ph idx="14" hasCustomPrompt="1"/>
          </p:nvPr>
        </p:nvSpPr>
        <p:spPr>
          <a:xfrm>
            <a:off x="6324599" y="2208231"/>
            <a:ext cx="5458097" cy="1641475"/>
          </a:xfrm>
          <a:prstGeom prst="rect">
            <a:avLst/>
          </a:prstGeom>
        </p:spPr>
        <p:txBody>
          <a:bodyPr lIns="0" tIns="0" rIns="0" bIns="0"/>
          <a:lstStyle>
            <a:lvl1pPr marL="227013" indent="-227013">
              <a:lnSpc>
                <a:spcPct val="100000"/>
              </a:lnSpc>
              <a:spcBef>
                <a:spcPts val="0"/>
              </a:spcBef>
              <a:spcAft>
                <a:spcPts val="600"/>
              </a:spcAft>
              <a:buClr>
                <a:srgbClr val="F57A01"/>
              </a:buClr>
              <a:buFont typeface="Arial" panose="020B0604020202020204" pitchFamily="34" charset="0"/>
              <a:buChar char="•"/>
              <a:defRPr baseline="0">
                <a:solidFill>
                  <a:srgbClr val="404040"/>
                </a:solidFill>
                <a:latin typeface="Verdana" panose="020B0604030504040204" pitchFamily="34" charset="0"/>
              </a:defRPr>
            </a:lvl1pPr>
            <a:lvl2pPr marL="569912" indent="-342900">
              <a:lnSpc>
                <a:spcPct val="100000"/>
              </a:lnSpc>
              <a:spcBef>
                <a:spcPts val="0"/>
              </a:spcBef>
              <a:spcAft>
                <a:spcPts val="600"/>
              </a:spcAft>
              <a:buClr>
                <a:srgbClr val="F57A01"/>
              </a:buClr>
              <a:buSzPct val="80000"/>
              <a:buFont typeface="Courier New" panose="02070309020205020404" pitchFamily="49" charset="0"/>
              <a:buChar char="o"/>
              <a:defRPr sz="2400">
                <a:solidFill>
                  <a:srgbClr val="404040"/>
                </a:solidFill>
                <a:latin typeface="Verdana" panose="020B0604030504040204" pitchFamily="34" charset="0"/>
              </a:defRPr>
            </a:lvl2pPr>
            <a:lvl3pPr marL="742950" indent="-342900">
              <a:lnSpc>
                <a:spcPct val="100000"/>
              </a:lnSpc>
              <a:spcBef>
                <a:spcPts val="0"/>
              </a:spcBef>
              <a:spcAft>
                <a:spcPts val="600"/>
              </a:spcAft>
              <a:buClr>
                <a:srgbClr val="F57A01"/>
              </a:buClr>
              <a:buSzPct val="80000"/>
              <a:buFont typeface="Wingdings" panose="05000000000000000000" pitchFamily="2" charset="2"/>
              <a:buChar char="Ø"/>
              <a:defRPr sz="2000">
                <a:solidFill>
                  <a:srgbClr val="404040"/>
                </a:solidFill>
                <a:latin typeface="Verdana" panose="020B0604030504040204" pitchFamily="34" charset="0"/>
              </a:defRPr>
            </a:lvl3pPr>
            <a:lvl4pPr marL="687388" indent="-112713">
              <a:defRPr sz="1600" baseline="0">
                <a:solidFill>
                  <a:schemeClr val="tx1">
                    <a:lumMod val="50000"/>
                  </a:schemeClr>
                </a:solidFill>
              </a:defRPr>
            </a:lvl4pPr>
            <a:lvl5pPr marL="801688" indent="-114300">
              <a:defRPr sz="1200">
                <a:solidFill>
                  <a:schemeClr val="tx1">
                    <a:lumMod val="50000"/>
                  </a:schemeClr>
                </a:solidFill>
              </a:defRPr>
            </a:lvl5pPr>
            <a:lvl6pPr marL="1255713" indent="-166688">
              <a:defRPr/>
            </a:lvl6pPr>
            <a:lvl7pPr marL="2743200" indent="0">
              <a:buNone/>
              <a:defRPr/>
            </a:lvl7pPr>
          </a:lstStyle>
          <a:p>
            <a:pPr lvl="0"/>
            <a:r>
              <a:rPr lang="en-US" dirty="0" smtClean="0"/>
              <a:t>Click to add 2nd compare</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3928349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9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CBC OBJEC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495800" y="1143001"/>
            <a:ext cx="7298507" cy="5257800"/>
          </a:xfrm>
          <a:prstGeom prst="rect">
            <a:avLst/>
          </a:prstGeom>
        </p:spPr>
        <p:txBody>
          <a:bodyPr lIns="0" tIns="0" rIns="0" bIns="0"/>
          <a:lstStyle>
            <a:lvl1pPr marL="0" indent="0">
              <a:buNone/>
              <a:defRPr sz="3200">
                <a:solidFill>
                  <a:srgbClr val="B7BBB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 or other object from another file.</a:t>
            </a:r>
            <a:endParaRPr lang="en-CA" dirty="0"/>
          </a:p>
        </p:txBody>
      </p:sp>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object w/ caption title</a:t>
            </a:r>
            <a:endParaRPr lang="en-CA" dirty="0"/>
          </a:p>
        </p:txBody>
      </p:sp>
      <p:sp>
        <p:nvSpPr>
          <p:cNvPr id="7" name="Footer Placeholder 5"/>
          <p:cNvSpPr txBox="1">
            <a:spLocks/>
          </p:cNvSpPr>
          <p:nvPr/>
        </p:nvSpPr>
        <p:spPr>
          <a:xfrm>
            <a:off x="409303" y="6400799"/>
            <a:ext cx="19528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Tree>
    <p:extLst>
      <p:ext uri="{BB962C8B-B14F-4D97-AF65-F5344CB8AC3E}">
        <p14:creationId xmlns:p14="http://schemas.microsoft.com/office/powerpoint/2010/main" val="4280659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ICBC VIDEO">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81001" y="1143000"/>
            <a:ext cx="3886200" cy="775597"/>
          </a:xfrm>
          <a:prstGeom prst="rect">
            <a:avLst/>
          </a:prstGeom>
        </p:spPr>
        <p:txBody>
          <a:bodyPr lIns="0" tIns="0" rIns="0" bIns="0"/>
          <a:lstStyle>
            <a:lvl1pPr marL="0" indent="0">
              <a:buNone/>
              <a:defRPr sz="28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add a caption.</a:t>
            </a:r>
          </a:p>
        </p:txBody>
      </p:sp>
      <p:sp>
        <p:nvSpPr>
          <p:cNvPr id="8" name="Slide Number Placeholder 5"/>
          <p:cNvSpPr>
            <a:spLocks noGrp="1"/>
          </p:cNvSpPr>
          <p:nvPr>
            <p:ph type="sldNum" sz="quarter" idx="4"/>
          </p:nvPr>
        </p:nvSpPr>
        <p:spPr>
          <a:xfrm>
            <a:off x="9051107" y="6629400"/>
            <a:ext cx="2743200" cy="136524"/>
          </a:xfrm>
          <a:prstGeom prst="rect">
            <a:avLst/>
          </a:prstGeom>
        </p:spPr>
        <p:txBody>
          <a:bodyPr vert="horz" lIns="0" tIns="0" rIns="0" bIns="0" rtlCol="0" anchor="b" anchorCtr="0"/>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11" name="Title 9"/>
          <p:cNvSpPr>
            <a:spLocks noGrp="1"/>
          </p:cNvSpPr>
          <p:nvPr>
            <p:ph type="title" hasCustomPrompt="1"/>
          </p:nvPr>
        </p:nvSpPr>
        <p:spPr>
          <a:xfrm>
            <a:off x="381000" y="457201"/>
            <a:ext cx="10744200" cy="457199"/>
          </a:xfrm>
          <a:prstGeom prst="rect">
            <a:avLst/>
          </a:prstGeom>
        </p:spPr>
        <p:txBody>
          <a:bodyPr lIns="0" tIns="0" rIns="0" bIns="0"/>
          <a:lstStyle>
            <a:lvl1pPr>
              <a:defRPr>
                <a:solidFill>
                  <a:schemeClr val="tx1">
                    <a:lumMod val="75000"/>
                  </a:schemeClr>
                </a:solidFill>
              </a:defRPr>
            </a:lvl1pPr>
          </a:lstStyle>
          <a:p>
            <a:r>
              <a:rPr lang="en-US" dirty="0" smtClean="0"/>
              <a:t>Click to add video title</a:t>
            </a:r>
            <a:endParaRPr lang="en-CA" dirty="0"/>
          </a:p>
        </p:txBody>
      </p:sp>
      <p:sp>
        <p:nvSpPr>
          <p:cNvPr id="7" name="Footer Placeholder 5"/>
          <p:cNvSpPr txBox="1">
            <a:spLocks/>
          </p:cNvSpPr>
          <p:nvPr/>
        </p:nvSpPr>
        <p:spPr>
          <a:xfrm>
            <a:off x="409303" y="6400799"/>
            <a:ext cx="1876697" cy="365125"/>
          </a:xfrm>
          <a:prstGeom prst="rect">
            <a:avLst/>
          </a:prstGeom>
          <a:noFill/>
        </p:spPr>
        <p:txBody>
          <a:bodyPr wrap="none" lIns="0" tIns="0" rIns="0" bIns="0" anchor="b" anchorCtr="0"/>
          <a:lstStyle>
            <a:defPPr>
              <a:defRPr lang="en-US"/>
            </a:defPPr>
            <a:lvl1pPr marL="0" algn="l" defTabSz="914400" rtl="0" eaLnBrk="1" latinLnBrk="0" hangingPunct="1">
              <a:defRPr sz="1600" b="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200" dirty="0" smtClean="0">
                <a:solidFill>
                  <a:srgbClr val="90969A"/>
                </a:solidFill>
              </a:rPr>
              <a:t>DRAFT | Confidential</a:t>
            </a:r>
            <a:endParaRPr lang="en-CA" sz="1200" dirty="0">
              <a:solidFill>
                <a:srgbClr val="90969A"/>
              </a:solidFill>
            </a:endParaRPr>
          </a:p>
        </p:txBody>
      </p:sp>
      <p:sp>
        <p:nvSpPr>
          <p:cNvPr id="5" name="Media Placeholder 4"/>
          <p:cNvSpPr>
            <a:spLocks noGrp="1"/>
          </p:cNvSpPr>
          <p:nvPr>
            <p:ph type="media" sz="quarter" idx="10" hasCustomPrompt="1"/>
          </p:nvPr>
        </p:nvSpPr>
        <p:spPr>
          <a:xfrm>
            <a:off x="4495800" y="1143000"/>
            <a:ext cx="7297738" cy="5257800"/>
          </a:xfrm>
          <a:prstGeom prst="rect">
            <a:avLst/>
          </a:prstGeom>
        </p:spPr>
        <p:txBody>
          <a:bodyPr lIns="0" tIns="0" rIns="0" bIns="0"/>
          <a:lstStyle>
            <a:lvl1pPr marL="0" indent="0">
              <a:buNone/>
              <a:defRPr baseline="0">
                <a:solidFill>
                  <a:schemeClr val="accent4"/>
                </a:solidFill>
              </a:defRPr>
            </a:lvl1pPr>
          </a:lstStyle>
          <a:p>
            <a:r>
              <a:rPr lang="en-US" dirty="0" smtClean="0"/>
              <a:t>Click icon below to add a video or other media.</a:t>
            </a:r>
            <a:endParaRPr lang="en-CA" dirty="0"/>
          </a:p>
        </p:txBody>
      </p:sp>
    </p:spTree>
    <p:extLst>
      <p:ext uri="{BB962C8B-B14F-4D97-AF65-F5344CB8AC3E}">
        <p14:creationId xmlns:p14="http://schemas.microsoft.com/office/powerpoint/2010/main" val="30540049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381000" y="6400800"/>
            <a:ext cx="4114800" cy="365125"/>
          </a:xfrm>
          <a:prstGeom prst="rect">
            <a:avLst/>
          </a:prstGeom>
          <a:noFill/>
        </p:spPr>
        <p:txBody>
          <a:bodyPr wrap="none" lIns="0" tIns="0" rIns="0" bIns="0" anchor="b" anchorCtr="0"/>
          <a:lstStyle>
            <a:lvl1pPr marL="0" marR="0" indent="0" algn="l" defTabSz="914400" rtl="0" eaLnBrk="1" fontAlgn="auto" latinLnBrk="0" hangingPunct="1">
              <a:lnSpc>
                <a:spcPct val="100000"/>
              </a:lnSpc>
              <a:spcBef>
                <a:spcPts val="0"/>
              </a:spcBef>
              <a:spcAft>
                <a:spcPts val="0"/>
              </a:spcAft>
              <a:buClrTx/>
              <a:buSzTx/>
              <a:buFontTx/>
              <a:buNone/>
              <a:tabLst/>
              <a:defRPr sz="1200" b="0">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endParaRPr lang="en-US" dirty="0"/>
          </a:p>
        </p:txBody>
      </p:sp>
      <p:sp>
        <p:nvSpPr>
          <p:cNvPr id="5" name="Slide Number Placeholder 5"/>
          <p:cNvSpPr>
            <a:spLocks noGrp="1"/>
          </p:cNvSpPr>
          <p:nvPr>
            <p:ph type="sldNum" sz="quarter" idx="4"/>
          </p:nvPr>
        </p:nvSpPr>
        <p:spPr>
          <a:xfrm>
            <a:off x="9007152" y="6374674"/>
            <a:ext cx="2743200" cy="365125"/>
          </a:xfrm>
          <a:prstGeom prst="rect">
            <a:avLst/>
          </a:prstGeom>
        </p:spPr>
        <p:txBody>
          <a:bodyPr vert="horz" lIns="0" tIns="0" rIns="0" bIns="0" rtlCol="0" anchor="b" anchorCtr="0"/>
          <a:lstStyle>
            <a:lvl1pPr algn="r">
              <a:defRPr sz="1200">
                <a:solidFill>
                  <a:schemeClr val="tx1">
                    <a:tint val="75000"/>
                  </a:schemeClr>
                </a:solidFill>
              </a:defRPr>
            </a:lvl1pPr>
          </a:lstStyle>
          <a:p>
            <a:fld id="{0FF33D2E-B4E6-4FF6-99DC-91C411C64D6C}" type="slidenum">
              <a:rPr lang="en-CA" smtClean="0"/>
              <a:t>‹#›</a:t>
            </a:fld>
            <a:endParaRPr lang="en-CA" dirty="0"/>
          </a:p>
        </p:txBody>
      </p:sp>
      <p:sp>
        <p:nvSpPr>
          <p:cNvPr id="2" name="Title Placeholder 1"/>
          <p:cNvSpPr>
            <a:spLocks noGrp="1"/>
          </p:cNvSpPr>
          <p:nvPr>
            <p:ph type="title"/>
          </p:nvPr>
        </p:nvSpPr>
        <p:spPr>
          <a:xfrm>
            <a:off x="381000" y="447963"/>
            <a:ext cx="10744200" cy="466437"/>
          </a:xfrm>
          <a:prstGeom prst="rect">
            <a:avLst/>
          </a:prstGeom>
        </p:spPr>
        <p:txBody>
          <a:bodyPr vert="horz" lIns="0" tIns="0" rIns="0" bIns="0" rtlCol="0" anchor="ctr">
            <a:normAutofit/>
          </a:bodyPr>
          <a:lstStyle/>
          <a:p>
            <a:r>
              <a:rPr lang="en-US" smtClean="0"/>
              <a:t>Click to edit Master title style</a:t>
            </a:r>
            <a:endParaRPr lang="en-CA" dirty="0"/>
          </a:p>
        </p:txBody>
      </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0668000" y="430238"/>
            <a:ext cx="1354784" cy="501886"/>
          </a:xfrm>
          <a:prstGeom prst="rect">
            <a:avLst/>
          </a:prstGeom>
        </p:spPr>
      </p:pic>
    </p:spTree>
    <p:extLst>
      <p:ext uri="{BB962C8B-B14F-4D97-AF65-F5344CB8AC3E}">
        <p14:creationId xmlns:p14="http://schemas.microsoft.com/office/powerpoint/2010/main" val="3114558146"/>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6" r:id="rId14"/>
    <p:sldLayoutId id="2147483888" r:id="rId15"/>
    <p:sldLayoutId id="2147483762"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CA" sz="3200" b="1" kern="1200" dirty="0">
          <a:solidFill>
            <a:srgbClr val="63BB4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9DE0"/>
        </a:buClr>
        <a:buFont typeface="Arial" panose="020B0604020202020204" pitchFamily="34" charset="0"/>
        <a:buChar char="•"/>
        <a:defRPr sz="2800" kern="1200">
          <a:solidFill>
            <a:schemeClr val="tx1"/>
          </a:solidFill>
          <a:latin typeface="+mj-lt"/>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800" kern="1200">
          <a:solidFill>
            <a:schemeClr val="tx1"/>
          </a:solidFill>
          <a:latin typeface="+mj-lt"/>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40">
          <p15:clr>
            <a:srgbClr val="F26B43"/>
          </p15:clr>
        </p15:guide>
        <p15:guide id="3" pos="39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hyperlink" Target="https://blog.bisontransport.com/so-you-think-you-can-drive-distracted"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621366" y="863601"/>
            <a:ext cx="9249833" cy="3479799"/>
          </a:xfrm>
        </p:spPr>
        <p:txBody>
          <a:bodyPr>
            <a:normAutofit/>
          </a:bodyPr>
          <a:lstStyle/>
          <a:p>
            <a:pPr algn="ctr"/>
            <a:r>
              <a:rPr lang="en-US" sz="4400" dirty="0" smtClean="0"/>
              <a:t>MELT Class 1 Driver Training </a:t>
            </a:r>
            <a:br>
              <a:rPr lang="en-US" sz="4400" dirty="0" smtClean="0"/>
            </a:br>
            <a:r>
              <a:rPr lang="en-US" sz="4400" dirty="0" smtClean="0"/>
              <a:t/>
            </a:r>
            <a:br>
              <a:rPr lang="en-US" sz="4400" dirty="0" smtClean="0"/>
            </a:br>
            <a:r>
              <a:rPr lang="en-US" sz="4400" i="1" dirty="0" smtClean="0"/>
              <a:t>Distracted and Impaired Driving </a:t>
            </a:r>
            <a:endParaRPr lang="en-CA" sz="4400" i="1" dirty="0"/>
          </a:p>
        </p:txBody>
      </p:sp>
    </p:spTree>
    <p:extLst>
      <p:ext uri="{BB962C8B-B14F-4D97-AF65-F5344CB8AC3E}">
        <p14:creationId xmlns:p14="http://schemas.microsoft.com/office/powerpoint/2010/main" val="2927638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FB743"/>
                </a:solidFill>
              </a:rPr>
              <a:t>Activity – the effects of distractions </a:t>
            </a:r>
            <a:endParaRPr lang="en-CA" dirty="0"/>
          </a:p>
        </p:txBody>
      </p:sp>
      <p:sp>
        <p:nvSpPr>
          <p:cNvPr id="3" name="Content Placeholder 2"/>
          <p:cNvSpPr>
            <a:spLocks noGrp="1"/>
          </p:cNvSpPr>
          <p:nvPr>
            <p:ph sz="quarter" idx="11"/>
          </p:nvPr>
        </p:nvSpPr>
        <p:spPr>
          <a:xfrm>
            <a:off x="838201" y="1254370"/>
            <a:ext cx="8970817" cy="3265676"/>
          </a:xfrm>
        </p:spPr>
        <p:txBody>
          <a:bodyPr/>
          <a:lstStyle/>
          <a:p>
            <a:pPr marL="0" indent="0">
              <a:buNone/>
            </a:pPr>
            <a:r>
              <a:rPr lang="en-US" dirty="0" smtClean="0"/>
              <a:t>We’ll now do a fun activity that illustrates the effects of distractions</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10</a:t>
            </a:fld>
            <a:endParaRPr lang="en-CA" dirty="0"/>
          </a:p>
        </p:txBody>
      </p:sp>
    </p:spTree>
    <p:extLst>
      <p:ext uri="{BB962C8B-B14F-4D97-AF65-F5344CB8AC3E}">
        <p14:creationId xmlns:p14="http://schemas.microsoft.com/office/powerpoint/2010/main" val="148278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5" y="447963"/>
            <a:ext cx="10022542" cy="4339190"/>
          </a:xfrm>
        </p:spPr>
        <p:txBody>
          <a:bodyPr>
            <a:normAutofit/>
          </a:bodyPr>
          <a:lstStyle/>
          <a:p>
            <a:pPr algn="ctr"/>
            <a:r>
              <a:rPr lang="en-US" sz="4800" dirty="0" smtClean="0">
                <a:solidFill>
                  <a:srgbClr val="5FB743"/>
                </a:solidFill>
              </a:rPr>
              <a:t>Drugs and alcohol</a:t>
            </a:r>
            <a:endParaRPr lang="en-CA" sz="4800" dirty="0"/>
          </a:p>
        </p:txBody>
      </p:sp>
      <p:sp>
        <p:nvSpPr>
          <p:cNvPr id="4" name="Slide Number Placeholder 3"/>
          <p:cNvSpPr>
            <a:spLocks noGrp="1"/>
          </p:cNvSpPr>
          <p:nvPr>
            <p:ph type="sldNum" sz="quarter" idx="12"/>
          </p:nvPr>
        </p:nvSpPr>
        <p:spPr/>
        <p:txBody>
          <a:bodyPr/>
          <a:lstStyle/>
          <a:p>
            <a:fld id="{0FF33D2E-B4E6-4FF6-99DC-91C411C64D6C}" type="slidenum">
              <a:rPr lang="en-CA" smtClean="0"/>
              <a:t>11</a:t>
            </a:fld>
            <a:endParaRPr lang="en-CA" dirty="0"/>
          </a:p>
        </p:txBody>
      </p:sp>
    </p:spTree>
    <p:extLst>
      <p:ext uri="{BB962C8B-B14F-4D97-AF65-F5344CB8AC3E}">
        <p14:creationId xmlns:p14="http://schemas.microsoft.com/office/powerpoint/2010/main" val="120112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447963"/>
            <a:ext cx="11195649" cy="466437"/>
          </a:xfrm>
        </p:spPr>
        <p:txBody>
          <a:bodyPr>
            <a:normAutofit/>
          </a:bodyPr>
          <a:lstStyle/>
          <a:p>
            <a:r>
              <a:rPr lang="en-US" dirty="0" smtClean="0"/>
              <a:t>Fatal victims in crashes – alcohol, drugs, or medication</a:t>
            </a:r>
            <a:endParaRPr lang="en-CA" dirty="0"/>
          </a:p>
        </p:txBody>
      </p:sp>
      <p:pic>
        <p:nvPicPr>
          <p:cNvPr id="5" name="Content Placeholder 4"/>
          <p:cNvPicPr>
            <a:picLocks noGrp="1" noChangeAspect="1"/>
          </p:cNvPicPr>
          <p:nvPr>
            <p:ph sz="quarter" idx="11"/>
          </p:nvPr>
        </p:nvPicPr>
        <p:blipFill>
          <a:blip r:embed="rId3"/>
          <a:stretch>
            <a:fillRect/>
          </a:stretch>
        </p:blipFill>
        <p:spPr>
          <a:xfrm>
            <a:off x="739351" y="1777042"/>
            <a:ext cx="10696399" cy="3191774"/>
          </a:xfrm>
          <a:prstGeom prst="rect">
            <a:avLst/>
          </a:prstGeom>
        </p:spPr>
      </p:pic>
      <p:sp>
        <p:nvSpPr>
          <p:cNvPr id="4" name="Slide Number Placeholder 3"/>
          <p:cNvSpPr>
            <a:spLocks noGrp="1"/>
          </p:cNvSpPr>
          <p:nvPr>
            <p:ph type="sldNum" sz="quarter" idx="12"/>
          </p:nvPr>
        </p:nvSpPr>
        <p:spPr/>
        <p:txBody>
          <a:bodyPr/>
          <a:lstStyle/>
          <a:p>
            <a:fld id="{0FF33D2E-B4E6-4FF6-99DC-91C411C64D6C}" type="slidenum">
              <a:rPr lang="en-CA" smtClean="0"/>
              <a:t>12</a:t>
            </a:fld>
            <a:endParaRPr lang="en-CA" dirty="0"/>
          </a:p>
        </p:txBody>
      </p:sp>
    </p:spTree>
    <p:extLst>
      <p:ext uri="{BB962C8B-B14F-4D97-AF65-F5344CB8AC3E}">
        <p14:creationId xmlns:p14="http://schemas.microsoft.com/office/powerpoint/2010/main" val="38701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for impaired driving</a:t>
            </a:r>
            <a:endParaRPr lang="en-CA" dirty="0"/>
          </a:p>
        </p:txBody>
      </p:sp>
      <p:sp>
        <p:nvSpPr>
          <p:cNvPr id="3" name="Content Placeholder 2"/>
          <p:cNvSpPr>
            <a:spLocks noGrp="1"/>
          </p:cNvSpPr>
          <p:nvPr>
            <p:ph sz="quarter" idx="11"/>
          </p:nvPr>
        </p:nvSpPr>
        <p:spPr/>
        <p:txBody>
          <a:bodyPr/>
          <a:lstStyle/>
          <a:p>
            <a:pPr lvl="0"/>
            <a:r>
              <a:rPr lang="en-CA" dirty="0"/>
              <a:t>Driving suspension from 24 hours to 90 </a:t>
            </a:r>
            <a:r>
              <a:rPr lang="en-CA" dirty="0" smtClean="0"/>
              <a:t>days</a:t>
            </a:r>
          </a:p>
          <a:p>
            <a:pPr lvl="0"/>
            <a:r>
              <a:rPr lang="en-CA" dirty="0" smtClean="0"/>
              <a:t>Vehicle </a:t>
            </a:r>
            <a:r>
              <a:rPr lang="en-CA" dirty="0"/>
              <a:t>impoundment</a:t>
            </a:r>
          </a:p>
          <a:p>
            <a:pPr lvl="0"/>
            <a:r>
              <a:rPr lang="en-CA" dirty="0"/>
              <a:t>Fines, from $600 and up to $4,060</a:t>
            </a:r>
          </a:p>
          <a:p>
            <a:pPr lvl="0"/>
            <a:r>
              <a:rPr lang="en-CA" dirty="0"/>
              <a:t>Jail time</a:t>
            </a:r>
          </a:p>
          <a:p>
            <a:pPr lvl="0"/>
            <a:r>
              <a:rPr lang="en-CA" dirty="0"/>
              <a:t>Mandatory rehabilitation</a:t>
            </a:r>
          </a:p>
          <a:p>
            <a:pPr lvl="0"/>
            <a:r>
              <a:rPr lang="en-CA" dirty="0"/>
              <a:t>Installation of ignition interlock in your </a:t>
            </a:r>
            <a:r>
              <a:rPr lang="en-CA" dirty="0" smtClean="0"/>
              <a:t>vehicle</a:t>
            </a:r>
          </a:p>
          <a:p>
            <a:pPr lvl="0"/>
            <a:r>
              <a:rPr lang="en-CA" dirty="0"/>
              <a:t>P</a:t>
            </a:r>
            <a:r>
              <a:rPr lang="en-CA" dirty="0" smtClean="0"/>
              <a:t>ay </a:t>
            </a:r>
            <a:r>
              <a:rPr lang="en-CA" dirty="0"/>
              <a:t>a Driver Risk Premium, on top of your </a:t>
            </a:r>
            <a:r>
              <a:rPr lang="en-CA" dirty="0" smtClean="0"/>
              <a:t>insurance</a:t>
            </a:r>
            <a:endParaRPr lang="en-CA" dirty="0"/>
          </a:p>
          <a:p>
            <a:pPr lvl="0"/>
            <a:r>
              <a:rPr lang="en-CA" dirty="0"/>
              <a:t>If you crash while </a:t>
            </a:r>
            <a:r>
              <a:rPr lang="en-CA" dirty="0" smtClean="0"/>
              <a:t>driving impaired </a:t>
            </a:r>
            <a:r>
              <a:rPr lang="en-CA" dirty="0"/>
              <a:t>you could be personally responsible for 100 per cent of the costs if you damage someone else's property or injure them.</a:t>
            </a:r>
          </a:p>
          <a:p>
            <a:pPr lvl="0"/>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13</a:t>
            </a:fld>
            <a:endParaRPr lang="en-CA" dirty="0"/>
          </a:p>
        </p:txBody>
      </p:sp>
    </p:spTree>
    <p:extLst>
      <p:ext uri="{BB962C8B-B14F-4D97-AF65-F5344CB8AC3E}">
        <p14:creationId xmlns:p14="http://schemas.microsoft.com/office/powerpoint/2010/main" val="3350455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Penalties and consequences</a:t>
            </a:r>
            <a:endParaRPr lang="en-CA"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2568367704"/>
              </p:ext>
            </p:extLst>
          </p:nvPr>
        </p:nvGraphicFramePr>
        <p:xfrm>
          <a:off x="692726" y="1233343"/>
          <a:ext cx="10643756" cy="342900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510448506"/>
                    </a:ext>
                  </a:extLst>
                </a:gridCol>
                <a:gridCol w="1714501">
                  <a:extLst>
                    <a:ext uri="{9D8B030D-6E8A-4147-A177-3AD203B41FA5}">
                      <a16:colId xmlns:a16="http://schemas.microsoft.com/office/drawing/2014/main" val="3349063083"/>
                    </a:ext>
                  </a:extLst>
                </a:gridCol>
                <a:gridCol w="1766454">
                  <a:extLst>
                    <a:ext uri="{9D8B030D-6E8A-4147-A177-3AD203B41FA5}">
                      <a16:colId xmlns:a16="http://schemas.microsoft.com/office/drawing/2014/main" val="2197171043"/>
                    </a:ext>
                  </a:extLst>
                </a:gridCol>
                <a:gridCol w="1738745">
                  <a:extLst>
                    <a:ext uri="{9D8B030D-6E8A-4147-A177-3AD203B41FA5}">
                      <a16:colId xmlns:a16="http://schemas.microsoft.com/office/drawing/2014/main" val="2953396713"/>
                    </a:ext>
                  </a:extLst>
                </a:gridCol>
                <a:gridCol w="1752600">
                  <a:extLst>
                    <a:ext uri="{9D8B030D-6E8A-4147-A177-3AD203B41FA5}">
                      <a16:colId xmlns:a16="http://schemas.microsoft.com/office/drawing/2014/main" val="3706949898"/>
                    </a:ext>
                  </a:extLst>
                </a:gridCol>
                <a:gridCol w="1880756">
                  <a:extLst>
                    <a:ext uri="{9D8B030D-6E8A-4147-A177-3AD203B41FA5}">
                      <a16:colId xmlns:a16="http://schemas.microsoft.com/office/drawing/2014/main" val="3697171928"/>
                    </a:ext>
                  </a:extLst>
                </a:gridCol>
              </a:tblGrid>
              <a:tr h="594360">
                <a:tc gridSpan="4">
                  <a:txBody>
                    <a:bodyPr/>
                    <a:lstStyle/>
                    <a:p>
                      <a:r>
                        <a:rPr lang="en-US" dirty="0" smtClean="0"/>
                        <a:t>Driving while impaired or blood alcohol content (BAC) over .08 or refusal to provide sample</a:t>
                      </a:r>
                    </a:p>
                    <a:p>
                      <a:endParaRPr lang="en-CA" dirty="0"/>
                    </a:p>
                  </a:txBody>
                  <a:tcPr/>
                </a:tc>
                <a:tc hMerge="1">
                  <a:txBody>
                    <a:bodyPr/>
                    <a:lstStyle/>
                    <a:p>
                      <a:endParaRPr lang="en-CA" dirty="0"/>
                    </a:p>
                  </a:txBody>
                  <a:tcPr/>
                </a:tc>
                <a:tc hMerge="1">
                  <a:txBody>
                    <a:bodyPr/>
                    <a:lstStyle/>
                    <a:p>
                      <a:endParaRPr lang="en-CA"/>
                    </a:p>
                  </a:txBody>
                  <a:tcPr/>
                </a:tc>
                <a:tc hMerge="1">
                  <a:txBody>
                    <a:bodyPr/>
                    <a:lstStyle/>
                    <a:p>
                      <a:endParaRPr lang="en-CA"/>
                    </a:p>
                  </a:txBody>
                  <a:tcPr/>
                </a:tc>
                <a:tc rowSpan="2">
                  <a:txBody>
                    <a:bodyPr/>
                    <a:lstStyle/>
                    <a:p>
                      <a:r>
                        <a:rPr lang="en-US" dirty="0" smtClean="0"/>
                        <a:t>Impaired driving causing bodily harm</a:t>
                      </a:r>
                      <a:endParaRPr lang="en-CA" dirty="0"/>
                    </a:p>
                  </a:txBody>
                  <a:tcPr/>
                </a:tc>
                <a:tc rowSpan="2">
                  <a:txBody>
                    <a:bodyPr/>
                    <a:lstStyle/>
                    <a:p>
                      <a:r>
                        <a:rPr lang="en-US" dirty="0" smtClean="0"/>
                        <a:t>Impaired driving causing death</a:t>
                      </a:r>
                      <a:endParaRPr lang="en-CA" dirty="0"/>
                    </a:p>
                  </a:txBody>
                  <a:tcPr/>
                </a:tc>
                <a:extLst>
                  <a:ext uri="{0D108BD9-81ED-4DB2-BD59-A6C34878D82A}">
                    <a16:rowId xmlns:a16="http://schemas.microsoft.com/office/drawing/2014/main" val="1197025497"/>
                  </a:ext>
                </a:extLst>
              </a:tr>
              <a:tr h="594360">
                <a:tc>
                  <a:txBody>
                    <a:bodyPr/>
                    <a:lstStyle/>
                    <a:p>
                      <a:endParaRPr lang="en-CA" dirty="0"/>
                    </a:p>
                  </a:txBody>
                  <a:tcPr/>
                </a:tc>
                <a:tc>
                  <a:txBody>
                    <a:bodyPr/>
                    <a:lstStyle/>
                    <a:p>
                      <a:r>
                        <a:rPr lang="en-US" dirty="0" smtClean="0"/>
                        <a:t>1</a:t>
                      </a:r>
                      <a:r>
                        <a:rPr lang="en-US" baseline="30000" dirty="0" smtClean="0"/>
                        <a:t>st</a:t>
                      </a:r>
                      <a:r>
                        <a:rPr lang="en-US" dirty="0" smtClean="0"/>
                        <a:t> offence</a:t>
                      </a:r>
                      <a:endParaRPr lang="en-CA" dirty="0"/>
                    </a:p>
                  </a:txBody>
                  <a:tcPr/>
                </a:tc>
                <a:tc>
                  <a:txBody>
                    <a:bodyPr/>
                    <a:lstStyle/>
                    <a:p>
                      <a:r>
                        <a:rPr lang="en-US" dirty="0" smtClean="0"/>
                        <a:t>2</a:t>
                      </a:r>
                      <a:r>
                        <a:rPr lang="en-US" baseline="30000" dirty="0" smtClean="0"/>
                        <a:t>nd</a:t>
                      </a:r>
                      <a:r>
                        <a:rPr lang="en-US" dirty="0" smtClean="0"/>
                        <a:t> offence</a:t>
                      </a:r>
                      <a:endParaRPr lang="en-CA" dirty="0"/>
                    </a:p>
                  </a:txBody>
                  <a:tcPr/>
                </a:tc>
                <a:tc>
                  <a:txBody>
                    <a:bodyPr/>
                    <a:lstStyle/>
                    <a:p>
                      <a:r>
                        <a:rPr lang="en-US" dirty="0" smtClean="0"/>
                        <a:t>3</a:t>
                      </a:r>
                      <a:r>
                        <a:rPr lang="en-US" baseline="30000" dirty="0" smtClean="0"/>
                        <a:t>rd</a:t>
                      </a:r>
                      <a:r>
                        <a:rPr lang="en-US" dirty="0" smtClean="0"/>
                        <a:t> offence</a:t>
                      </a:r>
                      <a:endParaRPr lang="en-CA" dirty="0"/>
                    </a:p>
                  </a:txBody>
                  <a:tcPr/>
                </a:tc>
                <a:tc vMerge="1">
                  <a:txBody>
                    <a:bodyPr/>
                    <a:lstStyle/>
                    <a:p>
                      <a:endParaRPr lang="en-CA"/>
                    </a:p>
                  </a:txBody>
                  <a:tcPr/>
                </a:tc>
                <a:tc vMerge="1">
                  <a:txBody>
                    <a:bodyPr/>
                    <a:lstStyle/>
                    <a:p>
                      <a:endParaRPr lang="en-CA"/>
                    </a:p>
                  </a:txBody>
                  <a:tcPr/>
                </a:tc>
                <a:extLst>
                  <a:ext uri="{0D108BD9-81ED-4DB2-BD59-A6C34878D82A}">
                    <a16:rowId xmlns:a16="http://schemas.microsoft.com/office/drawing/2014/main" val="1961955384"/>
                  </a:ext>
                </a:extLst>
              </a:tr>
              <a:tr h="370840">
                <a:tc>
                  <a:txBody>
                    <a:bodyPr/>
                    <a:lstStyle/>
                    <a:p>
                      <a:pPr algn="ctr"/>
                      <a:r>
                        <a:rPr lang="en-US" b="1" dirty="0" smtClean="0"/>
                        <a:t>Prohibition from driving</a:t>
                      </a:r>
                      <a:endParaRPr lang="en-CA" b="1" dirty="0"/>
                    </a:p>
                  </a:txBody>
                  <a:tcPr/>
                </a:tc>
                <a:tc>
                  <a:txBody>
                    <a:bodyPr/>
                    <a:lstStyle/>
                    <a:p>
                      <a:r>
                        <a:rPr lang="en-US" dirty="0" smtClean="0"/>
                        <a:t>1-3 years</a:t>
                      </a:r>
                      <a:endParaRPr lang="en-CA" dirty="0"/>
                    </a:p>
                  </a:txBody>
                  <a:tcPr/>
                </a:tc>
                <a:tc>
                  <a:txBody>
                    <a:bodyPr/>
                    <a:lstStyle/>
                    <a:p>
                      <a:r>
                        <a:rPr lang="en-US" dirty="0" smtClean="0"/>
                        <a:t>2-5 years </a:t>
                      </a:r>
                      <a:endParaRPr lang="en-CA" dirty="0"/>
                    </a:p>
                  </a:txBody>
                  <a:tcPr/>
                </a:tc>
                <a:tc>
                  <a:txBody>
                    <a:bodyPr/>
                    <a:lstStyle/>
                    <a:p>
                      <a:r>
                        <a:rPr lang="en-US" dirty="0" smtClean="0"/>
                        <a:t>3 years – lifetime </a:t>
                      </a:r>
                      <a:endParaRPr lang="en-CA" dirty="0"/>
                    </a:p>
                  </a:txBody>
                  <a:tcPr/>
                </a:tc>
                <a:tc>
                  <a:txBody>
                    <a:bodyPr/>
                    <a:lstStyle/>
                    <a:p>
                      <a:r>
                        <a:rPr lang="en-US" dirty="0" smtClean="0"/>
                        <a:t>Up to 10 years</a:t>
                      </a:r>
                      <a:endParaRPr lang="en-CA" dirty="0"/>
                    </a:p>
                  </a:txBody>
                  <a:tcPr/>
                </a:tc>
                <a:tc>
                  <a:txBody>
                    <a:bodyPr/>
                    <a:lstStyle/>
                    <a:p>
                      <a:r>
                        <a:rPr lang="en-US" dirty="0" smtClean="0"/>
                        <a:t>Up to lifetime </a:t>
                      </a:r>
                      <a:endParaRPr lang="en-CA" dirty="0"/>
                    </a:p>
                  </a:txBody>
                  <a:tcPr/>
                </a:tc>
                <a:extLst>
                  <a:ext uri="{0D108BD9-81ED-4DB2-BD59-A6C34878D82A}">
                    <a16:rowId xmlns:a16="http://schemas.microsoft.com/office/drawing/2014/main" val="1123521356"/>
                  </a:ext>
                </a:extLst>
              </a:tr>
              <a:tr h="370840">
                <a:tc>
                  <a:txBody>
                    <a:bodyPr/>
                    <a:lstStyle/>
                    <a:p>
                      <a:pPr algn="ctr"/>
                      <a:r>
                        <a:rPr lang="en-US" b="1" dirty="0" smtClean="0"/>
                        <a:t>Fine</a:t>
                      </a:r>
                      <a:endParaRPr lang="en-CA" b="1" dirty="0"/>
                    </a:p>
                  </a:txBody>
                  <a:tcPr/>
                </a:tc>
                <a:tc>
                  <a:txBody>
                    <a:bodyPr/>
                    <a:lstStyle/>
                    <a:p>
                      <a:r>
                        <a:rPr lang="en-US" dirty="0" smtClean="0"/>
                        <a:t>$1,000 and up</a:t>
                      </a:r>
                      <a:endParaRPr lang="en-CA" dirty="0"/>
                    </a:p>
                  </a:txBody>
                  <a:tcPr/>
                </a:tc>
                <a:tc>
                  <a:txBody>
                    <a:bodyPr/>
                    <a:lstStyle/>
                    <a:p>
                      <a:r>
                        <a:rPr lang="en-US" dirty="0" smtClean="0"/>
                        <a:t>No maximum</a:t>
                      </a:r>
                      <a:endParaRPr lang="en-CA" dirty="0"/>
                    </a:p>
                  </a:txBody>
                  <a:tcPr/>
                </a:tc>
                <a:tc>
                  <a:txBody>
                    <a:bodyPr/>
                    <a:lstStyle/>
                    <a:p>
                      <a:r>
                        <a:rPr lang="en-US" dirty="0" smtClean="0"/>
                        <a:t>No maximum </a:t>
                      </a:r>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maximum </a:t>
                      </a:r>
                      <a:endParaRPr lang="en-CA" dirty="0" smtClean="0"/>
                    </a:p>
                    <a:p>
                      <a:endParaRPr lang="en-C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maximum </a:t>
                      </a:r>
                      <a:endParaRPr lang="en-CA" dirty="0" smtClean="0"/>
                    </a:p>
                    <a:p>
                      <a:endParaRPr lang="en-CA" dirty="0"/>
                    </a:p>
                  </a:txBody>
                  <a:tcPr/>
                </a:tc>
                <a:extLst>
                  <a:ext uri="{0D108BD9-81ED-4DB2-BD59-A6C34878D82A}">
                    <a16:rowId xmlns:a16="http://schemas.microsoft.com/office/drawing/2014/main" val="1792704642"/>
                  </a:ext>
                </a:extLst>
              </a:tr>
              <a:tr h="370840">
                <a:tc>
                  <a:txBody>
                    <a:bodyPr/>
                    <a:lstStyle/>
                    <a:p>
                      <a:pPr algn="ctr"/>
                      <a:r>
                        <a:rPr lang="en-US" b="1" dirty="0" smtClean="0"/>
                        <a:t>Jail </a:t>
                      </a:r>
                      <a:endParaRPr lang="en-CA" b="1" dirty="0"/>
                    </a:p>
                  </a:txBody>
                  <a:tcPr/>
                </a:tc>
                <a:tc>
                  <a:txBody>
                    <a:bodyPr/>
                    <a:lstStyle/>
                    <a:p>
                      <a:r>
                        <a:rPr lang="en-US" dirty="0" smtClean="0"/>
                        <a:t>0-5 years </a:t>
                      </a:r>
                      <a:endParaRPr lang="en-CA" dirty="0"/>
                    </a:p>
                  </a:txBody>
                  <a:tcPr/>
                </a:tc>
                <a:tc>
                  <a:txBody>
                    <a:bodyPr/>
                    <a:lstStyle/>
                    <a:p>
                      <a:r>
                        <a:rPr lang="en-US" dirty="0" smtClean="0"/>
                        <a:t>30 day – 5 years</a:t>
                      </a:r>
                      <a:endParaRPr lang="en-CA" dirty="0"/>
                    </a:p>
                  </a:txBody>
                  <a:tcPr/>
                </a:tc>
                <a:tc>
                  <a:txBody>
                    <a:bodyPr/>
                    <a:lstStyle/>
                    <a:p>
                      <a:r>
                        <a:rPr lang="en-US" dirty="0" smtClean="0"/>
                        <a:t>4 months – 5 years</a:t>
                      </a:r>
                      <a:endParaRPr lang="en-CA" dirty="0"/>
                    </a:p>
                  </a:txBody>
                  <a:tcPr/>
                </a:tc>
                <a:tc>
                  <a:txBody>
                    <a:bodyPr/>
                    <a:lstStyle/>
                    <a:p>
                      <a:r>
                        <a:rPr lang="en-US" dirty="0" smtClean="0"/>
                        <a:t>Up to 10 years </a:t>
                      </a:r>
                      <a:endParaRPr lang="en-CA" dirty="0"/>
                    </a:p>
                  </a:txBody>
                  <a:tcPr/>
                </a:tc>
                <a:tc>
                  <a:txBody>
                    <a:bodyPr/>
                    <a:lstStyle/>
                    <a:p>
                      <a:r>
                        <a:rPr lang="en-US" dirty="0" smtClean="0"/>
                        <a:t>Up to life imprisonment </a:t>
                      </a:r>
                      <a:endParaRPr lang="en-CA" dirty="0"/>
                    </a:p>
                  </a:txBody>
                  <a:tcPr/>
                </a:tc>
                <a:extLst>
                  <a:ext uri="{0D108BD9-81ED-4DB2-BD59-A6C34878D82A}">
                    <a16:rowId xmlns:a16="http://schemas.microsoft.com/office/drawing/2014/main" val="2901074644"/>
                  </a:ext>
                </a:extLst>
              </a:tr>
            </a:tbl>
          </a:graphicData>
        </a:graphic>
      </p:graphicFrame>
      <p:sp>
        <p:nvSpPr>
          <p:cNvPr id="4" name="Slide Number Placeholder 3"/>
          <p:cNvSpPr>
            <a:spLocks noGrp="1"/>
          </p:cNvSpPr>
          <p:nvPr>
            <p:ph type="sldNum" sz="quarter" idx="12"/>
          </p:nvPr>
        </p:nvSpPr>
        <p:spPr/>
        <p:txBody>
          <a:bodyPr/>
          <a:lstStyle/>
          <a:p>
            <a:fld id="{0FF33D2E-B4E6-4FF6-99DC-91C411C64D6C}" type="slidenum">
              <a:rPr lang="en-CA" smtClean="0"/>
              <a:t>14</a:t>
            </a:fld>
            <a:endParaRPr lang="en-CA" dirty="0"/>
          </a:p>
        </p:txBody>
      </p:sp>
    </p:spTree>
    <p:extLst>
      <p:ext uri="{BB962C8B-B14F-4D97-AF65-F5344CB8AC3E}">
        <p14:creationId xmlns:p14="http://schemas.microsoft.com/office/powerpoint/2010/main" val="57149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and alcohol </a:t>
            </a:r>
            <a:r>
              <a:rPr lang="en-US" smtClean="0"/>
              <a:t>impair your</a:t>
            </a:r>
            <a:endParaRPr lang="en-CA" dirty="0"/>
          </a:p>
        </p:txBody>
      </p:sp>
      <p:sp>
        <p:nvSpPr>
          <p:cNvPr id="3" name="Content Placeholder 2"/>
          <p:cNvSpPr>
            <a:spLocks noGrp="1"/>
          </p:cNvSpPr>
          <p:nvPr>
            <p:ph sz="quarter" idx="11"/>
          </p:nvPr>
        </p:nvSpPr>
        <p:spPr>
          <a:xfrm>
            <a:off x="1587261" y="1594098"/>
            <a:ext cx="3847380" cy="4100878"/>
          </a:xfrm>
        </p:spPr>
        <p:txBody>
          <a:bodyPr/>
          <a:lstStyle/>
          <a:p>
            <a:pPr lvl="0"/>
            <a:r>
              <a:rPr lang="en-US" dirty="0" smtClean="0"/>
              <a:t>Judgement </a:t>
            </a:r>
          </a:p>
          <a:p>
            <a:pPr lvl="0"/>
            <a:r>
              <a:rPr lang="en-US" dirty="0" smtClean="0"/>
              <a:t>Concentration</a:t>
            </a:r>
          </a:p>
          <a:p>
            <a:pPr lvl="0"/>
            <a:r>
              <a:rPr lang="en-US" dirty="0" smtClean="0"/>
              <a:t>Comprehension</a:t>
            </a:r>
          </a:p>
          <a:p>
            <a:pPr lvl="0"/>
            <a:r>
              <a:rPr lang="en-US" dirty="0" smtClean="0"/>
              <a:t>Perception</a:t>
            </a:r>
          </a:p>
          <a:p>
            <a:pPr lvl="0"/>
            <a:r>
              <a:rPr lang="en-US" dirty="0" smtClean="0"/>
              <a:t>Coordination</a:t>
            </a:r>
          </a:p>
          <a:p>
            <a:pPr lvl="0"/>
            <a:r>
              <a:rPr lang="en-US" dirty="0" smtClean="0"/>
              <a:t>Inhibitions</a:t>
            </a:r>
          </a:p>
          <a:p>
            <a:pPr lvl="0"/>
            <a:r>
              <a:rPr lang="en-US" dirty="0" smtClean="0"/>
              <a:t>Memory</a:t>
            </a:r>
          </a:p>
          <a:p>
            <a:pPr lvl="0"/>
            <a:endParaRPr lang="en-CA" dirty="0"/>
          </a:p>
          <a:p>
            <a:pPr lvl="0"/>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15</a:t>
            </a:fld>
            <a:endParaRPr lang="en-CA" dirty="0"/>
          </a:p>
        </p:txBody>
      </p:sp>
      <p:sp>
        <p:nvSpPr>
          <p:cNvPr id="10" name="Content Placeholder 2"/>
          <p:cNvSpPr txBox="1">
            <a:spLocks/>
          </p:cNvSpPr>
          <p:nvPr/>
        </p:nvSpPr>
        <p:spPr>
          <a:xfrm>
            <a:off x="6432431" y="1594097"/>
            <a:ext cx="4520240" cy="4100879"/>
          </a:xfrm>
          <a:prstGeom prst="rect">
            <a:avLst/>
          </a:prstGeom>
        </p:spPr>
        <p:txBody>
          <a:bodyPr/>
          <a:lstStyle>
            <a:lvl1pPr marL="228600" indent="-228600" algn="l" defTabSz="914400" rtl="0" eaLnBrk="1" latinLnBrk="0" hangingPunct="1">
              <a:lnSpc>
                <a:spcPct val="90000"/>
              </a:lnSpc>
              <a:spcBef>
                <a:spcPts val="1000"/>
              </a:spcBef>
              <a:buClr>
                <a:srgbClr val="F57A01"/>
              </a:buClr>
              <a:buFont typeface="Arial" panose="020B0604020202020204" pitchFamily="34" charset="0"/>
              <a:buChar char="•"/>
              <a:defRPr sz="2700" kern="1200" baseline="0">
                <a:solidFill>
                  <a:schemeClr val="tx1"/>
                </a:solidFill>
                <a:latin typeface="Verdana" panose="020B0604030504040204" pitchFamily="34" charset="0"/>
                <a:ea typeface="+mn-ea"/>
                <a:cs typeface="+mn-cs"/>
              </a:defRPr>
            </a:lvl1pPr>
            <a:lvl2pPr marL="461963" indent="-233363" algn="l" defTabSz="914400" rtl="0" eaLnBrk="1" latinLnBrk="0" hangingPunct="1">
              <a:lnSpc>
                <a:spcPct val="90000"/>
              </a:lnSpc>
              <a:spcBef>
                <a:spcPts val="500"/>
              </a:spcBef>
              <a:buClr>
                <a:srgbClr val="777777"/>
              </a:buClr>
              <a:buFont typeface="Verdana" panose="020B0604030504040204" pitchFamily="34" charset="0"/>
              <a:buChar char="‒"/>
              <a:defRPr sz="2600" kern="1200" baseline="0">
                <a:solidFill>
                  <a:schemeClr val="tx1"/>
                </a:solidFill>
                <a:latin typeface="Verdana" panose="020B0604030504040204" pitchFamily="34" charset="0"/>
                <a:ea typeface="+mn-ea"/>
                <a:cs typeface="+mn-cs"/>
              </a:defRPr>
            </a:lvl2pPr>
            <a:lvl3pPr marL="685800" indent="-1714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Vision</a:t>
            </a:r>
          </a:p>
          <a:p>
            <a:r>
              <a:rPr lang="en-US" dirty="0" smtClean="0"/>
              <a:t>Hearing</a:t>
            </a:r>
          </a:p>
          <a:p>
            <a:r>
              <a:rPr lang="en-US" dirty="0" smtClean="0"/>
              <a:t>Speech</a:t>
            </a:r>
          </a:p>
          <a:p>
            <a:r>
              <a:rPr lang="en-US" dirty="0" smtClean="0"/>
              <a:t>Mood</a:t>
            </a:r>
          </a:p>
          <a:p>
            <a:r>
              <a:rPr lang="en-US" dirty="0" smtClean="0"/>
              <a:t>Reaction time</a:t>
            </a:r>
          </a:p>
          <a:p>
            <a:r>
              <a:rPr lang="en-US" dirty="0" smtClean="0"/>
              <a:t>Tracking</a:t>
            </a:r>
          </a:p>
          <a:p>
            <a:r>
              <a:rPr lang="en-US" dirty="0" smtClean="0"/>
              <a:t>Body functions</a:t>
            </a:r>
            <a:endParaRPr lang="en-CA" dirty="0" smtClean="0"/>
          </a:p>
          <a:p>
            <a:endParaRPr lang="en-CA" dirty="0" smtClean="0"/>
          </a:p>
          <a:p>
            <a:endParaRPr lang="en-CA" dirty="0"/>
          </a:p>
        </p:txBody>
      </p:sp>
    </p:spTree>
    <p:extLst>
      <p:ext uri="{BB962C8B-B14F-4D97-AF65-F5344CB8AC3E}">
        <p14:creationId xmlns:p14="http://schemas.microsoft.com/office/powerpoint/2010/main" val="405621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Fatal crash factors</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2</a:t>
            </a:fld>
            <a:endParaRPr lang="en-CA" dirty="0"/>
          </a:p>
        </p:txBody>
      </p:sp>
      <p:pic>
        <p:nvPicPr>
          <p:cNvPr id="2051"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024" y="1385888"/>
            <a:ext cx="10044854" cy="4644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095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distractions</a:t>
            </a:r>
            <a:endParaRPr lang="en-CA" dirty="0"/>
          </a:p>
        </p:txBody>
      </p:sp>
      <p:sp>
        <p:nvSpPr>
          <p:cNvPr id="3" name="Content Placeholder 2"/>
          <p:cNvSpPr>
            <a:spLocks noGrp="1"/>
          </p:cNvSpPr>
          <p:nvPr>
            <p:ph sz="quarter" idx="11"/>
          </p:nvPr>
        </p:nvSpPr>
        <p:spPr/>
        <p:txBody>
          <a:bodyPr/>
          <a:lstStyle/>
          <a:p>
            <a:pPr marL="0" lvl="0" indent="0">
              <a:buNone/>
            </a:pPr>
            <a:endParaRPr lang="en-CA" sz="2400" dirty="0" smtClean="0"/>
          </a:p>
          <a:p>
            <a:pPr marL="0" lvl="0" indent="0">
              <a:buNone/>
            </a:pPr>
            <a:r>
              <a:rPr lang="en-CA" sz="2400" dirty="0" smtClean="0"/>
              <a:t>Many </a:t>
            </a:r>
            <a:r>
              <a:rPr lang="en-CA" sz="2400" dirty="0"/>
              <a:t>driver distractions are not technology-based but related to eating, adjusting controls, and distractions outside the </a:t>
            </a:r>
            <a:r>
              <a:rPr lang="en-CA" sz="2400" dirty="0" smtClean="0"/>
              <a:t>vehicle</a:t>
            </a:r>
          </a:p>
          <a:p>
            <a:pPr marL="0" lvl="0" indent="0">
              <a:buNone/>
            </a:pPr>
            <a:endParaRPr lang="en-US" sz="2400" dirty="0"/>
          </a:p>
          <a:p>
            <a:pPr marL="0" lvl="0" indent="0">
              <a:buNone/>
            </a:pPr>
            <a:r>
              <a:rPr lang="en-CA" sz="2400" dirty="0"/>
              <a:t>In the Humboldt bus crash that killed 16, the truck driver failed to heed a stop sign at an intersection due to being distracted by a loose </a:t>
            </a:r>
            <a:r>
              <a:rPr lang="en-CA" sz="2400" dirty="0" smtClean="0"/>
              <a:t>tarp</a:t>
            </a:r>
            <a:endParaRPr lang="en-CA" sz="2400" dirty="0"/>
          </a:p>
          <a:p>
            <a:pPr marL="0" indent="0">
              <a:buNone/>
            </a:pPr>
            <a:endParaRPr lang="en-CA" sz="2400" dirty="0"/>
          </a:p>
          <a:p>
            <a:pPr marL="0" indent="0">
              <a:buNone/>
            </a:pPr>
            <a:r>
              <a:rPr lang="en-CA" sz="2400" dirty="0" smtClean="0"/>
              <a:t>What </a:t>
            </a:r>
            <a:r>
              <a:rPr lang="en-CA" sz="2400" dirty="0"/>
              <a:t>other things can distract us when </a:t>
            </a:r>
            <a:r>
              <a:rPr lang="en-CA" sz="2400" dirty="0" smtClean="0"/>
              <a:t>we’re </a:t>
            </a:r>
            <a:r>
              <a:rPr lang="en-CA" sz="2400" dirty="0"/>
              <a:t>driving? </a:t>
            </a:r>
          </a:p>
        </p:txBody>
      </p:sp>
      <p:sp>
        <p:nvSpPr>
          <p:cNvPr id="4" name="Slide Number Placeholder 3"/>
          <p:cNvSpPr>
            <a:spLocks noGrp="1"/>
          </p:cNvSpPr>
          <p:nvPr>
            <p:ph type="sldNum" sz="quarter" idx="12"/>
          </p:nvPr>
        </p:nvSpPr>
        <p:spPr/>
        <p:txBody>
          <a:bodyPr/>
          <a:lstStyle/>
          <a:p>
            <a:fld id="{0FF33D2E-B4E6-4FF6-99DC-91C411C64D6C}" type="slidenum">
              <a:rPr lang="en-CA" smtClean="0"/>
              <a:t>3</a:t>
            </a:fld>
            <a:endParaRPr lang="en-CA" dirty="0"/>
          </a:p>
        </p:txBody>
      </p:sp>
    </p:spTree>
    <p:extLst>
      <p:ext uri="{BB962C8B-B14F-4D97-AF65-F5344CB8AC3E}">
        <p14:creationId xmlns:p14="http://schemas.microsoft.com/office/powerpoint/2010/main" val="309721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Fatal victims from distracted driving </a:t>
            </a:r>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4</a:t>
            </a:fld>
            <a:endParaRPr lang="en-CA" dirty="0"/>
          </a:p>
        </p:txBody>
      </p:sp>
      <p:sp>
        <p:nvSpPr>
          <p:cNvPr id="7" name="TextBox 6"/>
          <p:cNvSpPr txBox="1"/>
          <p:nvPr/>
        </p:nvSpPr>
        <p:spPr>
          <a:xfrm>
            <a:off x="883227" y="4977245"/>
            <a:ext cx="10619509" cy="646331"/>
          </a:xfrm>
          <a:prstGeom prst="rect">
            <a:avLst/>
          </a:prstGeom>
          <a:noFill/>
        </p:spPr>
        <p:txBody>
          <a:bodyPr wrap="square" rtlCol="0">
            <a:spAutoFit/>
          </a:bodyPr>
          <a:lstStyle/>
          <a:p>
            <a:r>
              <a:rPr lang="en-US" dirty="0"/>
              <a:t>I</a:t>
            </a:r>
            <a:r>
              <a:rPr lang="en-US" dirty="0" smtClean="0"/>
              <a:t>ncludes use of communication/video equipment, driver inattentive and driver internal/external distraction.  </a:t>
            </a:r>
            <a:endParaRPr lang="en-CA" dirty="0"/>
          </a:p>
        </p:txBody>
      </p:sp>
      <p:pic>
        <p:nvPicPr>
          <p:cNvPr id="3" name="Picture 2"/>
          <p:cNvPicPr>
            <a:picLocks noChangeAspect="1"/>
          </p:cNvPicPr>
          <p:nvPr/>
        </p:nvPicPr>
        <p:blipFill>
          <a:blip r:embed="rId3"/>
          <a:stretch>
            <a:fillRect/>
          </a:stretch>
        </p:blipFill>
        <p:spPr>
          <a:xfrm>
            <a:off x="883227" y="1546115"/>
            <a:ext cx="10241972" cy="3011597"/>
          </a:xfrm>
          <a:prstGeom prst="rect">
            <a:avLst/>
          </a:prstGeom>
        </p:spPr>
      </p:pic>
    </p:spTree>
    <p:extLst>
      <p:ext uri="{BB962C8B-B14F-4D97-AF65-F5344CB8AC3E}">
        <p14:creationId xmlns:p14="http://schemas.microsoft.com/office/powerpoint/2010/main" val="1985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drive distracted? </a:t>
            </a:r>
            <a:endParaRPr lang="en-CA" dirty="0"/>
          </a:p>
        </p:txBody>
      </p:sp>
      <p:sp>
        <p:nvSpPr>
          <p:cNvPr id="3" name="Content Placeholder 2"/>
          <p:cNvSpPr>
            <a:spLocks noGrp="1"/>
          </p:cNvSpPr>
          <p:nvPr>
            <p:ph sz="quarter" idx="11"/>
          </p:nvPr>
        </p:nvSpPr>
        <p:spPr>
          <a:xfrm>
            <a:off x="1219199" y="1451797"/>
            <a:ext cx="9400309" cy="2361668"/>
          </a:xfrm>
        </p:spPr>
        <p:txBody>
          <a:bodyPr/>
          <a:lstStyle/>
          <a:p>
            <a:pPr marL="0" indent="0">
              <a:buNone/>
            </a:pPr>
            <a:r>
              <a:rPr lang="en-US" sz="2000" dirty="0"/>
              <a:t>A simulation experiment from Bison Transport to debunk the myth that you can drive while distracted and still drive </a:t>
            </a:r>
            <a:r>
              <a:rPr lang="en-US" sz="2000" dirty="0" smtClean="0"/>
              <a:t>safely. </a:t>
            </a:r>
            <a:r>
              <a:rPr lang="en-US" sz="2000" dirty="0"/>
              <a:t>(10:30</a:t>
            </a:r>
            <a:r>
              <a:rPr lang="en-US" sz="2000" dirty="0" smtClean="0"/>
              <a:t>)</a:t>
            </a:r>
          </a:p>
          <a:p>
            <a:pPr marL="0" indent="0">
              <a:buNone/>
            </a:pPr>
            <a:endParaRPr lang="en-US" sz="2000" dirty="0" smtClean="0"/>
          </a:p>
          <a:p>
            <a:pPr marL="0" indent="0" algn="ctr">
              <a:buNone/>
            </a:pPr>
            <a:r>
              <a:rPr lang="en-US" sz="2000" u="sng" dirty="0">
                <a:hlinkClick r:id="rId3"/>
              </a:rPr>
              <a:t>So you think you can drive distracted</a:t>
            </a:r>
            <a:endParaRPr lang="en-CA" sz="2000" dirty="0"/>
          </a:p>
          <a:p>
            <a:pPr marL="0" indent="0" algn="ctr">
              <a:buNone/>
            </a:pPr>
            <a:r>
              <a:rPr lang="en-US" sz="2000" dirty="0"/>
              <a:t>	</a:t>
            </a:r>
          </a:p>
        </p:txBody>
      </p:sp>
      <p:sp>
        <p:nvSpPr>
          <p:cNvPr id="4" name="Slide Number Placeholder 3"/>
          <p:cNvSpPr>
            <a:spLocks noGrp="1"/>
          </p:cNvSpPr>
          <p:nvPr>
            <p:ph type="sldNum" sz="quarter" idx="12"/>
          </p:nvPr>
        </p:nvSpPr>
        <p:spPr/>
        <p:txBody>
          <a:bodyPr/>
          <a:lstStyle/>
          <a:p>
            <a:fld id="{0FF33D2E-B4E6-4FF6-99DC-91C411C64D6C}" type="slidenum">
              <a:rPr lang="en-CA" smtClean="0"/>
              <a:t>5</a:t>
            </a:fld>
            <a:endParaRPr lang="en-CA" dirty="0"/>
          </a:p>
        </p:txBody>
      </p:sp>
    </p:spTree>
    <p:extLst>
      <p:ext uri="{BB962C8B-B14F-4D97-AF65-F5344CB8AC3E}">
        <p14:creationId xmlns:p14="http://schemas.microsoft.com/office/powerpoint/2010/main" val="256242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Distracted driving penalties </a:t>
            </a:r>
            <a:endParaRPr lang="en-CA" dirty="0"/>
          </a:p>
        </p:txBody>
      </p:sp>
      <p:sp>
        <p:nvSpPr>
          <p:cNvPr id="3" name="Content Placeholder 2"/>
          <p:cNvSpPr>
            <a:spLocks noGrp="1"/>
          </p:cNvSpPr>
          <p:nvPr>
            <p:ph sz="quarter" idx="11"/>
          </p:nvPr>
        </p:nvSpPr>
        <p:spPr>
          <a:xfrm>
            <a:off x="6233480" y="1722218"/>
            <a:ext cx="5634609" cy="3660665"/>
          </a:xfrm>
        </p:spPr>
        <p:txBody>
          <a:bodyPr/>
          <a:lstStyle/>
          <a:p>
            <a:r>
              <a:rPr lang="en-US" sz="2000" dirty="0"/>
              <a:t>Violation ticket $368 </a:t>
            </a:r>
          </a:p>
          <a:p>
            <a:r>
              <a:rPr lang="en-US" sz="2000" dirty="0"/>
              <a:t>Plus 4 point $252 penalty point premium</a:t>
            </a:r>
          </a:p>
          <a:p>
            <a:r>
              <a:rPr lang="en-US" sz="2000" dirty="0"/>
              <a:t>Total $620 for 1st </a:t>
            </a:r>
            <a:r>
              <a:rPr lang="en-US" sz="2000" dirty="0" smtClean="0"/>
              <a:t>ticket</a:t>
            </a:r>
          </a:p>
          <a:p>
            <a:r>
              <a:rPr lang="en-US" sz="2000" dirty="0" smtClean="0"/>
              <a:t>Two or more distracted driving convictions in a three-year period are charged a Driver Risk Premium</a:t>
            </a:r>
          </a:p>
          <a:p>
            <a:r>
              <a:rPr lang="en-US" sz="2000" dirty="0" smtClean="0"/>
              <a:t>Total penalties could be more than $2500 in addition to regular insurance premium</a:t>
            </a:r>
          </a:p>
          <a:p>
            <a:endParaRPr lang="en-US" sz="2000" dirty="0"/>
          </a:p>
          <a:p>
            <a:endParaRPr lang="en-US" sz="2000" dirty="0"/>
          </a:p>
          <a:p>
            <a:endParaRPr lang="en-CA" sz="2000" dirty="0"/>
          </a:p>
        </p:txBody>
      </p:sp>
      <p:sp>
        <p:nvSpPr>
          <p:cNvPr id="4" name="Slide Number Placeholder 3"/>
          <p:cNvSpPr>
            <a:spLocks noGrp="1"/>
          </p:cNvSpPr>
          <p:nvPr>
            <p:ph type="sldNum" sz="quarter" idx="12"/>
          </p:nvPr>
        </p:nvSpPr>
        <p:spPr/>
        <p:txBody>
          <a:bodyPr/>
          <a:lstStyle/>
          <a:p>
            <a:fld id="{0FF33D2E-B4E6-4FF6-99DC-91C411C64D6C}" type="slidenum">
              <a:rPr lang="en-CA" smtClean="0"/>
              <a:t>6</a:t>
            </a:fld>
            <a:endParaRPr lang="en-CA"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778" y="1510606"/>
            <a:ext cx="5329702" cy="3560157"/>
          </a:xfrm>
          <a:prstGeom prst="rect">
            <a:avLst/>
          </a:prstGeom>
        </p:spPr>
      </p:pic>
    </p:spTree>
    <p:extLst>
      <p:ext uri="{BB962C8B-B14F-4D97-AF65-F5344CB8AC3E}">
        <p14:creationId xmlns:p14="http://schemas.microsoft.com/office/powerpoint/2010/main" val="33975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device rules </a:t>
            </a:r>
            <a:endParaRPr lang="en-CA" dirty="0"/>
          </a:p>
        </p:txBody>
      </p:sp>
      <p:sp>
        <p:nvSpPr>
          <p:cNvPr id="3" name="Content Placeholder 2"/>
          <p:cNvSpPr>
            <a:spLocks noGrp="1"/>
          </p:cNvSpPr>
          <p:nvPr>
            <p:ph sz="quarter" idx="11"/>
          </p:nvPr>
        </p:nvSpPr>
        <p:spPr>
          <a:xfrm>
            <a:off x="838201" y="1254370"/>
            <a:ext cx="8970817" cy="3265676"/>
          </a:xfrm>
        </p:spPr>
        <p:txBody>
          <a:bodyPr/>
          <a:lstStyle/>
          <a:p>
            <a:pPr marL="0" indent="0">
              <a:buNone/>
            </a:pPr>
            <a:r>
              <a:rPr lang="en-US" sz="2000" dirty="0" smtClean="0"/>
              <a:t>A driver must not</a:t>
            </a:r>
          </a:p>
          <a:p>
            <a:r>
              <a:rPr lang="en-US" sz="2000" dirty="0" smtClean="0"/>
              <a:t>hold</a:t>
            </a:r>
            <a:r>
              <a:rPr lang="en-US" sz="2000" dirty="0"/>
              <a:t>, operate, communicate or watch the screen of a hand-held electronic communication device.</a:t>
            </a:r>
          </a:p>
          <a:p>
            <a:r>
              <a:rPr lang="en-US" sz="2000" dirty="0" smtClean="0"/>
              <a:t>send </a:t>
            </a:r>
            <a:r>
              <a:rPr lang="en-US" sz="2000" dirty="0"/>
              <a:t>or receive text messages or email on any type of electronic device.</a:t>
            </a:r>
          </a:p>
          <a:p>
            <a:r>
              <a:rPr lang="en-US" sz="2000" dirty="0" smtClean="0"/>
              <a:t>hold</a:t>
            </a:r>
            <a:r>
              <a:rPr lang="en-US" sz="2000" dirty="0"/>
              <a:t>, operate, communicate or watch the screen of a hand-held electronic computing device, one of the purposes of which is to process or compute data.</a:t>
            </a: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7</a:t>
            </a:fld>
            <a:endParaRPr lang="en-CA" dirty="0"/>
          </a:p>
        </p:txBody>
      </p:sp>
    </p:spTree>
    <p:extLst>
      <p:ext uri="{BB962C8B-B14F-4D97-AF65-F5344CB8AC3E}">
        <p14:creationId xmlns:p14="http://schemas.microsoft.com/office/powerpoint/2010/main" val="137187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FB743"/>
                </a:solidFill>
              </a:rPr>
              <a:t>Hands-free function ok – all must apply</a:t>
            </a:r>
            <a:endParaRPr lang="en-CA" dirty="0"/>
          </a:p>
        </p:txBody>
      </p:sp>
      <p:sp>
        <p:nvSpPr>
          <p:cNvPr id="3" name="Content Placeholder 2"/>
          <p:cNvSpPr>
            <a:spLocks noGrp="1"/>
          </p:cNvSpPr>
          <p:nvPr>
            <p:ph sz="quarter" idx="11"/>
          </p:nvPr>
        </p:nvSpPr>
        <p:spPr>
          <a:xfrm>
            <a:off x="838201" y="1254370"/>
            <a:ext cx="9905999" cy="3265676"/>
          </a:xfrm>
        </p:spPr>
        <p:txBody>
          <a:bodyPr/>
          <a:lstStyle/>
          <a:p>
            <a:pPr marL="457200" indent="-457200"/>
            <a:r>
              <a:rPr lang="en-GB" sz="2000" dirty="0"/>
              <a:t>Nothing held or operated by </a:t>
            </a:r>
            <a:r>
              <a:rPr lang="en-GB" sz="2000" dirty="0" smtClean="0"/>
              <a:t>hand</a:t>
            </a:r>
            <a:endParaRPr lang="en-CA" sz="2000" dirty="0"/>
          </a:p>
          <a:p>
            <a:pPr marL="457200" lvl="0" indent="-457200"/>
            <a:r>
              <a:rPr lang="en-GB" sz="2000" dirty="0"/>
              <a:t>Voice-activated or requires only one </a:t>
            </a:r>
            <a:r>
              <a:rPr lang="en-GB" sz="2000" dirty="0" smtClean="0"/>
              <a:t>touch</a:t>
            </a:r>
            <a:endParaRPr lang="en-CA" sz="2000" dirty="0"/>
          </a:p>
          <a:p>
            <a:pPr marL="457200" lvl="0" indent="-457200"/>
            <a:r>
              <a:rPr lang="en-GB" sz="2000" dirty="0"/>
              <a:t>Earpiece in one ear only - placed before </a:t>
            </a:r>
            <a:r>
              <a:rPr lang="en-GB" sz="2000" dirty="0" smtClean="0"/>
              <a:t>driving</a:t>
            </a:r>
            <a:endParaRPr lang="en-CA" sz="2000" dirty="0"/>
          </a:p>
          <a:p>
            <a:pPr marL="457200" lvl="0" indent="-457200"/>
            <a:r>
              <a:rPr lang="en-GB" sz="2000" dirty="0"/>
              <a:t>Securely fixed to the vehicle or worn securely on the body - within easy reach of the </a:t>
            </a:r>
            <a:r>
              <a:rPr lang="en-GB" sz="2000" dirty="0" smtClean="0"/>
              <a:t>driver</a:t>
            </a:r>
          </a:p>
          <a:p>
            <a:pPr marL="457200" lvl="0" indent="-457200"/>
            <a:r>
              <a:rPr lang="en-GB" sz="2000" dirty="0" smtClean="0"/>
              <a:t>Installed </a:t>
            </a:r>
            <a:r>
              <a:rPr lang="en-GB" sz="2000" dirty="0"/>
              <a:t>in a manner that does not obstruct the driver’s view - front or sides or interfere with safe </a:t>
            </a:r>
            <a:r>
              <a:rPr lang="en-GB" sz="2000" dirty="0" smtClean="0"/>
              <a:t>operating</a:t>
            </a:r>
          </a:p>
          <a:p>
            <a:pPr marL="457200" lvl="0" indent="-457200"/>
            <a:r>
              <a:rPr lang="en-CA" sz="2000" dirty="0" smtClean="0"/>
              <a:t>Hand </a:t>
            </a:r>
            <a:r>
              <a:rPr lang="en-CA" sz="2000" dirty="0"/>
              <a:t>microphones, including two-way radios, may only be used in the push and hold-to-talk function while driving. Other functions on these devices cannot be operated by a driver while driving</a:t>
            </a:r>
            <a:endParaRPr lang="en-CA" sz="2000" b="1" dirty="0">
              <a:solidFill>
                <a:srgbClr val="FF0000"/>
              </a:solidFill>
            </a:endParaRPr>
          </a:p>
          <a:p>
            <a:endParaRPr lang="en-CA" dirty="0"/>
          </a:p>
        </p:txBody>
      </p:sp>
      <p:sp>
        <p:nvSpPr>
          <p:cNvPr id="4" name="Slide Number Placeholder 3"/>
          <p:cNvSpPr>
            <a:spLocks noGrp="1"/>
          </p:cNvSpPr>
          <p:nvPr>
            <p:ph type="sldNum" sz="quarter" idx="12"/>
          </p:nvPr>
        </p:nvSpPr>
        <p:spPr/>
        <p:txBody>
          <a:bodyPr/>
          <a:lstStyle/>
          <a:p>
            <a:fld id="{0FF33D2E-B4E6-4FF6-99DC-91C411C64D6C}" type="slidenum">
              <a:rPr lang="en-CA" smtClean="0"/>
              <a:t>8</a:t>
            </a:fld>
            <a:endParaRPr lang="en-CA" dirty="0"/>
          </a:p>
        </p:txBody>
      </p:sp>
    </p:spTree>
    <p:extLst>
      <p:ext uri="{BB962C8B-B14F-4D97-AF65-F5344CB8AC3E}">
        <p14:creationId xmlns:p14="http://schemas.microsoft.com/office/powerpoint/2010/main" val="2730418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GPS </a:t>
            </a:r>
            <a:endParaRPr lang="en-CA" dirty="0"/>
          </a:p>
        </p:txBody>
      </p:sp>
      <p:sp>
        <p:nvSpPr>
          <p:cNvPr id="3" name="Content Placeholder 2"/>
          <p:cNvSpPr>
            <a:spLocks noGrp="1"/>
          </p:cNvSpPr>
          <p:nvPr>
            <p:ph sz="quarter" idx="11"/>
          </p:nvPr>
        </p:nvSpPr>
        <p:spPr>
          <a:xfrm>
            <a:off x="6233480" y="1290181"/>
            <a:ext cx="5634609" cy="4521895"/>
          </a:xfrm>
        </p:spPr>
        <p:txBody>
          <a:bodyPr/>
          <a:lstStyle/>
          <a:p>
            <a:pPr marL="0" indent="0">
              <a:buNone/>
            </a:pPr>
            <a:r>
              <a:rPr lang="en-US" sz="2000" dirty="0" smtClean="0"/>
              <a:t>GPS can be displayed but must be programmed before you begin driving or be voice activated</a:t>
            </a:r>
          </a:p>
          <a:p>
            <a:pPr marL="0" indent="0">
              <a:buNone/>
            </a:pPr>
            <a:endParaRPr lang="en-US" sz="2000" dirty="0" smtClean="0"/>
          </a:p>
          <a:p>
            <a:pPr marL="0" indent="0">
              <a:buNone/>
            </a:pPr>
            <a:r>
              <a:rPr lang="en-US" sz="2000" dirty="0" smtClean="0"/>
              <a:t>Commercial drivers are also permitted to have displays that provide information about the vehicle’s systems or location</a:t>
            </a:r>
            <a:endParaRPr lang="en-US" sz="2000" dirty="0"/>
          </a:p>
          <a:p>
            <a:endParaRPr lang="en-US" sz="2000" dirty="0"/>
          </a:p>
          <a:p>
            <a:endParaRPr lang="en-CA" sz="2000" dirty="0"/>
          </a:p>
        </p:txBody>
      </p:sp>
      <p:sp>
        <p:nvSpPr>
          <p:cNvPr id="4" name="Slide Number Placeholder 3"/>
          <p:cNvSpPr>
            <a:spLocks noGrp="1"/>
          </p:cNvSpPr>
          <p:nvPr>
            <p:ph type="sldNum" sz="quarter" idx="12"/>
          </p:nvPr>
        </p:nvSpPr>
        <p:spPr/>
        <p:txBody>
          <a:bodyPr/>
          <a:lstStyle/>
          <a:p>
            <a:fld id="{0FF33D2E-B4E6-4FF6-99DC-91C411C64D6C}" type="slidenum">
              <a:rPr lang="en-CA" smtClean="0"/>
              <a:t>9</a:t>
            </a:fld>
            <a:endParaRPr lang="en-CA" dirty="0"/>
          </a:p>
        </p:txBody>
      </p:sp>
      <p:pic>
        <p:nvPicPr>
          <p:cNvPr id="7" name="Content Placeholder 4"/>
          <p:cNvPicPr>
            <a:picLocks noChangeAspect="1"/>
          </p:cNvPicPr>
          <p:nvPr/>
        </p:nvPicPr>
        <p:blipFill>
          <a:blip r:embed="rId3"/>
          <a:stretch>
            <a:fillRect/>
          </a:stretch>
        </p:blipFill>
        <p:spPr>
          <a:xfrm>
            <a:off x="633045" y="1722218"/>
            <a:ext cx="4416763" cy="2893827"/>
          </a:xfrm>
          <a:prstGeom prst="rect">
            <a:avLst/>
          </a:prstGeom>
        </p:spPr>
      </p:pic>
    </p:spTree>
    <p:extLst>
      <p:ext uri="{BB962C8B-B14F-4D97-AF65-F5344CB8AC3E}">
        <p14:creationId xmlns:p14="http://schemas.microsoft.com/office/powerpoint/2010/main" val="266748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ive Smar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CBC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ACEC"/>
        </a:solidFill>
        <a:ln>
          <a:noFill/>
        </a:ln>
        <a:effectLst/>
      </a:spPr>
      <a:bodyPr rtlCol="0" anchor="ctr" anchorCtr="0">
        <a:normAutofit/>
      </a:bodyPr>
      <a:lstStyle>
        <a:defPPr algn="l">
          <a:defRPr sz="4000" dirty="0" smtClean="0"/>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logo only.potx" id="{96EC5D7B-F169-4816-917A-D1E6BC284591}" vid="{C2B64BEA-8A3A-44AC-A54E-15C7DDB7D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 only</Template>
  <TotalTime>0</TotalTime>
  <Words>1338</Words>
  <Application>Microsoft Office PowerPoint</Application>
  <PresentationFormat>Widescreen</PresentationFormat>
  <Paragraphs>176</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Verdana</vt:lpstr>
      <vt:lpstr>Wingdings</vt:lpstr>
      <vt:lpstr>Drive Smart Theme</vt:lpstr>
      <vt:lpstr>MELT Class 1 Driver Training   Distracted and Impaired Driving </vt:lpstr>
      <vt:lpstr>Fatal crash factors</vt:lpstr>
      <vt:lpstr>Driving distractions</vt:lpstr>
      <vt:lpstr>Fatal victims from distracted driving </vt:lpstr>
      <vt:lpstr>Can you drive distracted? </vt:lpstr>
      <vt:lpstr>Distracted driving penalties </vt:lpstr>
      <vt:lpstr>Electronic device rules </vt:lpstr>
      <vt:lpstr>Hands-free function ok – all must apply</vt:lpstr>
      <vt:lpstr>GPS </vt:lpstr>
      <vt:lpstr>Activity – the effects of distractions </vt:lpstr>
      <vt:lpstr>Drugs and alcohol</vt:lpstr>
      <vt:lpstr>Fatal victims in crashes – alcohol, drugs, or medication</vt:lpstr>
      <vt:lpstr>Penalties for impaired driving</vt:lpstr>
      <vt:lpstr>Penalties and consequences</vt:lpstr>
      <vt:lpstr>Drugs and alcohol impair your</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2019-10-10T15:37:26Z</dcterms:created>
  <dcterms:modified xsi:type="dcterms:W3CDTF">2021-07-07T03:46:41Z</dcterms:modified>
</cp:coreProperties>
</file>