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71" r:id="rId1"/>
  </p:sldMasterIdLst>
  <p:notesMasterIdLst>
    <p:notesMasterId r:id="rId21"/>
  </p:notesMasterIdLst>
  <p:handoutMasterIdLst>
    <p:handoutMasterId r:id="rId22"/>
  </p:handoutMasterIdLst>
  <p:sldIdLst>
    <p:sldId id="554" r:id="rId2"/>
    <p:sldId id="608" r:id="rId3"/>
    <p:sldId id="609" r:id="rId4"/>
    <p:sldId id="610" r:id="rId5"/>
    <p:sldId id="614" r:id="rId6"/>
    <p:sldId id="613" r:id="rId7"/>
    <p:sldId id="612" r:id="rId8"/>
    <p:sldId id="615" r:id="rId9"/>
    <p:sldId id="619" r:id="rId10"/>
    <p:sldId id="618" r:id="rId11"/>
    <p:sldId id="617" r:id="rId12"/>
    <p:sldId id="616" r:id="rId13"/>
    <p:sldId id="620" r:id="rId14"/>
    <p:sldId id="621" r:id="rId15"/>
    <p:sldId id="622" r:id="rId16"/>
    <p:sldId id="623" r:id="rId17"/>
    <p:sldId id="624" r:id="rId18"/>
    <p:sldId id="625" r:id="rId19"/>
    <p:sldId id="626" r:id="rId20"/>
  </p:sldIdLst>
  <p:sldSz cx="12192000" cy="6858000"/>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9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B743"/>
    <a:srgbClr val="F57A01"/>
    <a:srgbClr val="C55A11"/>
    <a:srgbClr val="2D97E5"/>
    <a:srgbClr val="63BB46"/>
    <a:srgbClr val="417E2E"/>
    <a:srgbClr val="FDD106"/>
    <a:srgbClr val="2591CB"/>
    <a:srgbClr val="AFBE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43940" autoAdjust="0"/>
  </p:normalViewPr>
  <p:slideViewPr>
    <p:cSldViewPr snapToGrid="0">
      <p:cViewPr varScale="1">
        <p:scale>
          <a:sx n="64" d="100"/>
          <a:sy n="64" d="100"/>
        </p:scale>
        <p:origin x="1432" y="36"/>
      </p:cViewPr>
      <p:guideLst/>
    </p:cSldViewPr>
  </p:slideViewPr>
  <p:outlineViewPr>
    <p:cViewPr>
      <p:scale>
        <a:sx n="33" d="100"/>
        <a:sy n="33" d="100"/>
      </p:scale>
      <p:origin x="0" y="-41904"/>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7" d="100"/>
          <a:sy n="57" d="100"/>
        </p:scale>
        <p:origin x="289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 Id="rId4" Type="http://schemas.openxmlformats.org/officeDocument/2006/relationships/image" Target="../media/image9.pn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image" Target="../media/image6.png"/><Relationship Id="rId4"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07A80C-6F4B-4B8D-B31E-0190F556934A}"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D65ECFD0-A625-4367-B80A-5EFD07855BC1}">
      <dgm:prSet phldrT="[Text]"/>
      <dgm:spPr>
        <a:blipFill rotWithShape="0">
          <a:blip xmlns:r="http://schemas.openxmlformats.org/officeDocument/2006/relationships" r:embed="rId1"/>
          <a:stretch>
            <a:fillRect/>
          </a:stretch>
        </a:blipFill>
      </dgm:spPr>
      <dgm:t>
        <a:bodyPr/>
        <a:lstStyle/>
        <a:p>
          <a:endParaRPr lang="en-US" dirty="0"/>
        </a:p>
      </dgm:t>
    </dgm:pt>
    <dgm:pt modelId="{8DA4C33C-6BB9-4DB7-A172-ECA75B97AF6B}" type="parTrans" cxnId="{1645F850-A775-4EA8-A906-A6F8365BAF42}">
      <dgm:prSet/>
      <dgm:spPr/>
      <dgm:t>
        <a:bodyPr/>
        <a:lstStyle/>
        <a:p>
          <a:endParaRPr lang="en-US"/>
        </a:p>
      </dgm:t>
    </dgm:pt>
    <dgm:pt modelId="{F369F9AE-CA6E-4102-B282-A443D4BDA209}" type="sibTrans" cxnId="{1645F850-A775-4EA8-A906-A6F8365BAF42}">
      <dgm:prSet/>
      <dgm:spPr/>
      <dgm:t>
        <a:bodyPr/>
        <a:lstStyle/>
        <a:p>
          <a:endParaRPr lang="en-US"/>
        </a:p>
      </dgm:t>
    </dgm:pt>
    <dgm:pt modelId="{BB267964-84B3-4065-8C35-DC74CD7BD770}">
      <dgm:prSet phldrT="[Text]"/>
      <dgm:spPr>
        <a:blipFill rotWithShape="0">
          <a:blip xmlns:r="http://schemas.openxmlformats.org/officeDocument/2006/relationships" r:embed="rId2"/>
          <a:stretch>
            <a:fillRect/>
          </a:stretch>
        </a:blipFill>
      </dgm:spPr>
      <dgm:t>
        <a:bodyPr/>
        <a:lstStyle/>
        <a:p>
          <a:endParaRPr lang="en-US" dirty="0"/>
        </a:p>
      </dgm:t>
    </dgm:pt>
    <dgm:pt modelId="{5A9AC52F-DAA9-4BBE-BD6A-D19BCC67A946}" type="parTrans" cxnId="{CC6A8982-2CF0-4EA8-9824-84CABEF44296}">
      <dgm:prSet/>
      <dgm:spPr/>
      <dgm:t>
        <a:bodyPr/>
        <a:lstStyle/>
        <a:p>
          <a:endParaRPr lang="en-US"/>
        </a:p>
      </dgm:t>
    </dgm:pt>
    <dgm:pt modelId="{8B47EEE8-A980-4463-B9E7-7685AC43ED11}" type="sibTrans" cxnId="{CC6A8982-2CF0-4EA8-9824-84CABEF44296}">
      <dgm:prSet/>
      <dgm:spPr/>
      <dgm:t>
        <a:bodyPr/>
        <a:lstStyle/>
        <a:p>
          <a:endParaRPr lang="en-US"/>
        </a:p>
      </dgm:t>
    </dgm:pt>
    <dgm:pt modelId="{26092A80-DD26-4D3A-B6BB-912A7477E470}">
      <dgm:prSet phldrT="[Text]"/>
      <dgm:spPr>
        <a:blipFill rotWithShape="0">
          <a:blip xmlns:r="http://schemas.openxmlformats.org/officeDocument/2006/relationships" r:embed="rId3"/>
          <a:stretch>
            <a:fillRect/>
          </a:stretch>
        </a:blipFill>
      </dgm:spPr>
      <dgm:t>
        <a:bodyPr/>
        <a:lstStyle/>
        <a:p>
          <a:endParaRPr lang="en-US" dirty="0"/>
        </a:p>
      </dgm:t>
    </dgm:pt>
    <dgm:pt modelId="{A3328F73-30D7-4D5A-B2C9-3AC0BDFE984E}" type="parTrans" cxnId="{EBC055D0-F358-41D2-A4B1-DA009E84B448}">
      <dgm:prSet/>
      <dgm:spPr/>
      <dgm:t>
        <a:bodyPr/>
        <a:lstStyle/>
        <a:p>
          <a:endParaRPr lang="en-US"/>
        </a:p>
      </dgm:t>
    </dgm:pt>
    <dgm:pt modelId="{AB7E9B0B-E5B0-4B6C-853D-AE418FB93FEE}" type="sibTrans" cxnId="{EBC055D0-F358-41D2-A4B1-DA009E84B448}">
      <dgm:prSet/>
      <dgm:spPr/>
      <dgm:t>
        <a:bodyPr/>
        <a:lstStyle/>
        <a:p>
          <a:endParaRPr lang="en-US"/>
        </a:p>
      </dgm:t>
    </dgm:pt>
    <dgm:pt modelId="{38A18F97-9A85-4B42-B769-D40ADA064F74}">
      <dgm:prSet phldrT="[Text]"/>
      <dgm:spPr>
        <a:blipFill rotWithShape="0">
          <a:blip xmlns:r="http://schemas.openxmlformats.org/officeDocument/2006/relationships" r:embed="rId4"/>
          <a:stretch>
            <a:fillRect/>
          </a:stretch>
        </a:blipFill>
      </dgm:spPr>
      <dgm:t>
        <a:bodyPr/>
        <a:lstStyle/>
        <a:p>
          <a:endParaRPr lang="en-US" dirty="0"/>
        </a:p>
      </dgm:t>
    </dgm:pt>
    <dgm:pt modelId="{2162FB54-BE0D-488F-88DA-F221FC41D30C}" type="parTrans" cxnId="{285559C1-F7E9-4E89-A2C5-10C32D00BD4C}">
      <dgm:prSet/>
      <dgm:spPr/>
      <dgm:t>
        <a:bodyPr/>
        <a:lstStyle/>
        <a:p>
          <a:endParaRPr lang="en-US"/>
        </a:p>
      </dgm:t>
    </dgm:pt>
    <dgm:pt modelId="{82E36405-A67B-4F19-ACC7-27B1F36EC95B}" type="sibTrans" cxnId="{285559C1-F7E9-4E89-A2C5-10C32D00BD4C}">
      <dgm:prSet/>
      <dgm:spPr/>
      <dgm:t>
        <a:bodyPr/>
        <a:lstStyle/>
        <a:p>
          <a:endParaRPr lang="en-US"/>
        </a:p>
      </dgm:t>
    </dgm:pt>
    <dgm:pt modelId="{FBB2BC4E-6712-430A-8670-55D889B1025A}" type="pres">
      <dgm:prSet presAssocID="{AB07A80C-6F4B-4B8D-B31E-0190F556934A}" presName="diagram" presStyleCnt="0">
        <dgm:presLayoutVars>
          <dgm:dir/>
          <dgm:resizeHandles val="exact"/>
        </dgm:presLayoutVars>
      </dgm:prSet>
      <dgm:spPr/>
      <dgm:t>
        <a:bodyPr/>
        <a:lstStyle/>
        <a:p>
          <a:endParaRPr lang="en-US"/>
        </a:p>
      </dgm:t>
    </dgm:pt>
    <dgm:pt modelId="{E7A4067C-54AE-4F59-8858-9736351682BC}" type="pres">
      <dgm:prSet presAssocID="{D65ECFD0-A625-4367-B80A-5EFD07855BC1}" presName="node" presStyleLbl="node1" presStyleIdx="0" presStyleCnt="4">
        <dgm:presLayoutVars>
          <dgm:bulletEnabled val="1"/>
        </dgm:presLayoutVars>
      </dgm:prSet>
      <dgm:spPr/>
      <dgm:t>
        <a:bodyPr/>
        <a:lstStyle/>
        <a:p>
          <a:endParaRPr lang="en-US"/>
        </a:p>
      </dgm:t>
    </dgm:pt>
    <dgm:pt modelId="{CD1AD1DE-D3B5-4A9C-81E1-36F8206E484C}" type="pres">
      <dgm:prSet presAssocID="{F369F9AE-CA6E-4102-B282-A443D4BDA209}" presName="sibTrans" presStyleCnt="0"/>
      <dgm:spPr/>
      <dgm:t>
        <a:bodyPr/>
        <a:lstStyle/>
        <a:p>
          <a:endParaRPr lang="en-US"/>
        </a:p>
      </dgm:t>
    </dgm:pt>
    <dgm:pt modelId="{DC9B89C3-803C-40A5-8886-701CC2F28B88}" type="pres">
      <dgm:prSet presAssocID="{BB267964-84B3-4065-8C35-DC74CD7BD770}" presName="node" presStyleLbl="node1" presStyleIdx="1" presStyleCnt="4" custLinFactNeighborX="-2507" custLinFactNeighborY="-1376">
        <dgm:presLayoutVars>
          <dgm:bulletEnabled val="1"/>
        </dgm:presLayoutVars>
      </dgm:prSet>
      <dgm:spPr/>
      <dgm:t>
        <a:bodyPr/>
        <a:lstStyle/>
        <a:p>
          <a:endParaRPr lang="en-US"/>
        </a:p>
      </dgm:t>
    </dgm:pt>
    <dgm:pt modelId="{D3A72023-30E7-4DB6-8DAF-B409D9CEAB99}" type="pres">
      <dgm:prSet presAssocID="{8B47EEE8-A980-4463-B9E7-7685AC43ED11}" presName="sibTrans" presStyleCnt="0"/>
      <dgm:spPr/>
      <dgm:t>
        <a:bodyPr/>
        <a:lstStyle/>
        <a:p>
          <a:endParaRPr lang="en-US"/>
        </a:p>
      </dgm:t>
    </dgm:pt>
    <dgm:pt modelId="{05C0510E-FC18-477A-80BA-CBB9446DB6DA}" type="pres">
      <dgm:prSet presAssocID="{26092A80-DD26-4D3A-B6BB-912A7477E470}" presName="node" presStyleLbl="node1" presStyleIdx="2" presStyleCnt="4">
        <dgm:presLayoutVars>
          <dgm:bulletEnabled val="1"/>
        </dgm:presLayoutVars>
      </dgm:prSet>
      <dgm:spPr/>
      <dgm:t>
        <a:bodyPr/>
        <a:lstStyle/>
        <a:p>
          <a:endParaRPr lang="en-US"/>
        </a:p>
      </dgm:t>
    </dgm:pt>
    <dgm:pt modelId="{E4F36605-C8DD-4D92-AFBA-66A1AC531B21}" type="pres">
      <dgm:prSet presAssocID="{AB7E9B0B-E5B0-4B6C-853D-AE418FB93FEE}" presName="sibTrans" presStyleCnt="0"/>
      <dgm:spPr/>
      <dgm:t>
        <a:bodyPr/>
        <a:lstStyle/>
        <a:p>
          <a:endParaRPr lang="en-US"/>
        </a:p>
      </dgm:t>
    </dgm:pt>
    <dgm:pt modelId="{A4A04391-84C1-4B70-9B27-86D76E77E090}" type="pres">
      <dgm:prSet presAssocID="{38A18F97-9A85-4B42-B769-D40ADA064F74}" presName="node" presStyleLbl="node1" presStyleIdx="3" presStyleCnt="4">
        <dgm:presLayoutVars>
          <dgm:bulletEnabled val="1"/>
        </dgm:presLayoutVars>
      </dgm:prSet>
      <dgm:spPr/>
      <dgm:t>
        <a:bodyPr/>
        <a:lstStyle/>
        <a:p>
          <a:endParaRPr lang="en-US"/>
        </a:p>
      </dgm:t>
    </dgm:pt>
  </dgm:ptLst>
  <dgm:cxnLst>
    <dgm:cxn modelId="{2FEDF962-CB90-4933-9104-A356A95AD1F6}" type="presOf" srcId="{26092A80-DD26-4D3A-B6BB-912A7477E470}" destId="{05C0510E-FC18-477A-80BA-CBB9446DB6DA}" srcOrd="0" destOrd="0" presId="urn:microsoft.com/office/officeart/2005/8/layout/default"/>
    <dgm:cxn modelId="{EBC055D0-F358-41D2-A4B1-DA009E84B448}" srcId="{AB07A80C-6F4B-4B8D-B31E-0190F556934A}" destId="{26092A80-DD26-4D3A-B6BB-912A7477E470}" srcOrd="2" destOrd="0" parTransId="{A3328F73-30D7-4D5A-B2C9-3AC0BDFE984E}" sibTransId="{AB7E9B0B-E5B0-4B6C-853D-AE418FB93FEE}"/>
    <dgm:cxn modelId="{D7750696-E53B-431B-B405-F8923F4CECE8}" type="presOf" srcId="{38A18F97-9A85-4B42-B769-D40ADA064F74}" destId="{A4A04391-84C1-4B70-9B27-86D76E77E090}" srcOrd="0" destOrd="0" presId="urn:microsoft.com/office/officeart/2005/8/layout/default"/>
    <dgm:cxn modelId="{46B9FF01-CD54-47E3-881D-06E3E30A61ED}" type="presOf" srcId="{BB267964-84B3-4065-8C35-DC74CD7BD770}" destId="{DC9B89C3-803C-40A5-8886-701CC2F28B88}" srcOrd="0" destOrd="0" presId="urn:microsoft.com/office/officeart/2005/8/layout/default"/>
    <dgm:cxn modelId="{CC6A8982-2CF0-4EA8-9824-84CABEF44296}" srcId="{AB07A80C-6F4B-4B8D-B31E-0190F556934A}" destId="{BB267964-84B3-4065-8C35-DC74CD7BD770}" srcOrd="1" destOrd="0" parTransId="{5A9AC52F-DAA9-4BBE-BD6A-D19BCC67A946}" sibTransId="{8B47EEE8-A980-4463-B9E7-7685AC43ED11}"/>
    <dgm:cxn modelId="{1645F850-A775-4EA8-A906-A6F8365BAF42}" srcId="{AB07A80C-6F4B-4B8D-B31E-0190F556934A}" destId="{D65ECFD0-A625-4367-B80A-5EFD07855BC1}" srcOrd="0" destOrd="0" parTransId="{8DA4C33C-6BB9-4DB7-A172-ECA75B97AF6B}" sibTransId="{F369F9AE-CA6E-4102-B282-A443D4BDA209}"/>
    <dgm:cxn modelId="{D00BBF3B-5F1B-4076-83F4-3D9FF31F4941}" type="presOf" srcId="{AB07A80C-6F4B-4B8D-B31E-0190F556934A}" destId="{FBB2BC4E-6712-430A-8670-55D889B1025A}" srcOrd="0" destOrd="0" presId="urn:microsoft.com/office/officeart/2005/8/layout/default"/>
    <dgm:cxn modelId="{285559C1-F7E9-4E89-A2C5-10C32D00BD4C}" srcId="{AB07A80C-6F4B-4B8D-B31E-0190F556934A}" destId="{38A18F97-9A85-4B42-B769-D40ADA064F74}" srcOrd="3" destOrd="0" parTransId="{2162FB54-BE0D-488F-88DA-F221FC41D30C}" sibTransId="{82E36405-A67B-4F19-ACC7-27B1F36EC95B}"/>
    <dgm:cxn modelId="{0212FF6A-A150-422B-916D-8ACD55C172C1}" type="presOf" srcId="{D65ECFD0-A625-4367-B80A-5EFD07855BC1}" destId="{E7A4067C-54AE-4F59-8858-9736351682BC}" srcOrd="0" destOrd="0" presId="urn:microsoft.com/office/officeart/2005/8/layout/default"/>
    <dgm:cxn modelId="{08266835-E42E-4948-A2CF-55BFB1A92427}" type="presParOf" srcId="{FBB2BC4E-6712-430A-8670-55D889B1025A}" destId="{E7A4067C-54AE-4F59-8858-9736351682BC}" srcOrd="0" destOrd="0" presId="urn:microsoft.com/office/officeart/2005/8/layout/default"/>
    <dgm:cxn modelId="{6D54BE11-FE1F-41BF-BBFA-98E7581723BC}" type="presParOf" srcId="{FBB2BC4E-6712-430A-8670-55D889B1025A}" destId="{CD1AD1DE-D3B5-4A9C-81E1-36F8206E484C}" srcOrd="1" destOrd="0" presId="urn:microsoft.com/office/officeart/2005/8/layout/default"/>
    <dgm:cxn modelId="{F06D742C-48F3-4C0D-A42A-21C98F10C6FD}" type="presParOf" srcId="{FBB2BC4E-6712-430A-8670-55D889B1025A}" destId="{DC9B89C3-803C-40A5-8886-701CC2F28B88}" srcOrd="2" destOrd="0" presId="urn:microsoft.com/office/officeart/2005/8/layout/default"/>
    <dgm:cxn modelId="{B5D6E5D5-00C1-4542-8BD3-5C6E75565282}" type="presParOf" srcId="{FBB2BC4E-6712-430A-8670-55D889B1025A}" destId="{D3A72023-30E7-4DB6-8DAF-B409D9CEAB99}" srcOrd="3" destOrd="0" presId="urn:microsoft.com/office/officeart/2005/8/layout/default"/>
    <dgm:cxn modelId="{E3C7115D-5193-4118-9504-1146214ECE9C}" type="presParOf" srcId="{FBB2BC4E-6712-430A-8670-55D889B1025A}" destId="{05C0510E-FC18-477A-80BA-CBB9446DB6DA}" srcOrd="4" destOrd="0" presId="urn:microsoft.com/office/officeart/2005/8/layout/default"/>
    <dgm:cxn modelId="{F81538A3-9183-454F-B3A7-2FBF14E5A1A1}" type="presParOf" srcId="{FBB2BC4E-6712-430A-8670-55D889B1025A}" destId="{E4F36605-C8DD-4D92-AFBA-66A1AC531B21}" srcOrd="5" destOrd="0" presId="urn:microsoft.com/office/officeart/2005/8/layout/default"/>
    <dgm:cxn modelId="{742F21CA-9066-47F4-9F0A-B0D06C06B66C}" type="presParOf" srcId="{FBB2BC4E-6712-430A-8670-55D889B1025A}" destId="{A4A04391-84C1-4B70-9B27-86D76E77E090}"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A4067C-54AE-4F59-8858-9736351682BC}">
      <dsp:nvSpPr>
        <dsp:cNvPr id="0" name=""/>
        <dsp:cNvSpPr/>
      </dsp:nvSpPr>
      <dsp:spPr>
        <a:xfrm>
          <a:off x="785650" y="2188"/>
          <a:ext cx="2626332" cy="1575799"/>
        </a:xfrm>
        <a:prstGeom prst="rect">
          <a:avLst/>
        </a:prstGeom>
        <a:blipFill rotWithShape="0">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785650" y="2188"/>
        <a:ext cx="2626332" cy="1575799"/>
      </dsp:txXfrm>
    </dsp:sp>
    <dsp:sp modelId="{DC9B89C3-803C-40A5-8886-701CC2F28B88}">
      <dsp:nvSpPr>
        <dsp:cNvPr id="0" name=""/>
        <dsp:cNvSpPr/>
      </dsp:nvSpPr>
      <dsp:spPr>
        <a:xfrm>
          <a:off x="3608773" y="0"/>
          <a:ext cx="2626332" cy="1575799"/>
        </a:xfrm>
        <a:prstGeom prst="rect">
          <a:avLst/>
        </a:prstGeom>
        <a:blipFill rotWithShape="0">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3608773" y="0"/>
        <a:ext cx="2626332" cy="1575799"/>
      </dsp:txXfrm>
    </dsp:sp>
    <dsp:sp modelId="{05C0510E-FC18-477A-80BA-CBB9446DB6DA}">
      <dsp:nvSpPr>
        <dsp:cNvPr id="0" name=""/>
        <dsp:cNvSpPr/>
      </dsp:nvSpPr>
      <dsp:spPr>
        <a:xfrm>
          <a:off x="785650" y="1840621"/>
          <a:ext cx="2626332" cy="1575799"/>
        </a:xfrm>
        <a:prstGeom prst="rect">
          <a:avLst/>
        </a:prstGeom>
        <a:blipFill rotWithShape="0">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785650" y="1840621"/>
        <a:ext cx="2626332" cy="1575799"/>
      </dsp:txXfrm>
    </dsp:sp>
    <dsp:sp modelId="{A4A04391-84C1-4B70-9B27-86D76E77E090}">
      <dsp:nvSpPr>
        <dsp:cNvPr id="0" name=""/>
        <dsp:cNvSpPr/>
      </dsp:nvSpPr>
      <dsp:spPr>
        <a:xfrm>
          <a:off x="3674616" y="1840621"/>
          <a:ext cx="2626332" cy="1575799"/>
        </a:xfrm>
        <a:prstGeom prst="rect">
          <a:avLst/>
        </a:prstGeom>
        <a:blipFill rotWithShape="0">
          <a:blip xmlns:r="http://schemas.openxmlformats.org/officeDocument/2006/relationships" r:embed="rId4"/>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3674616" y="1840621"/>
        <a:ext cx="2626332" cy="157579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43F56EA-8ECC-4024-A8D1-127F0154830D}"/>
              </a:ext>
            </a:extLst>
          </p:cNvPr>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3AAB079-B003-47C9-918A-73159677363A}"/>
              </a:ext>
            </a:extLst>
          </p:cNvPr>
          <p:cNvSpPr>
            <a:spLocks noGrp="1"/>
          </p:cNvSpPr>
          <p:nvPr>
            <p:ph type="dt" sz="quarter" idx="1"/>
          </p:nvPr>
        </p:nvSpPr>
        <p:spPr>
          <a:xfrm>
            <a:off x="3970938" y="0"/>
            <a:ext cx="3037840" cy="463407"/>
          </a:xfrm>
          <a:prstGeom prst="rect">
            <a:avLst/>
          </a:prstGeom>
        </p:spPr>
        <p:txBody>
          <a:bodyPr vert="horz" lIns="91440" tIns="45720" rIns="91440" bIns="45720" rtlCol="0"/>
          <a:lstStyle>
            <a:lvl1pPr algn="r">
              <a:defRPr sz="1200"/>
            </a:lvl1pPr>
          </a:lstStyle>
          <a:p>
            <a:fld id="{A1D5FC21-C888-4100-9733-9B472F218229}" type="datetimeFigureOut">
              <a:rPr lang="en-US" smtClean="0"/>
              <a:t>6/24/2021</a:t>
            </a:fld>
            <a:endParaRPr lang="en-US" dirty="0"/>
          </a:p>
        </p:txBody>
      </p:sp>
      <p:sp>
        <p:nvSpPr>
          <p:cNvPr id="4" name="Footer Placeholder 3">
            <a:extLst>
              <a:ext uri="{FF2B5EF4-FFF2-40B4-BE49-F238E27FC236}">
                <a16:creationId xmlns:a16="http://schemas.microsoft.com/office/drawing/2014/main" id="{BCE81674-B423-4A62-8B66-FDA2A4DC6221}"/>
              </a:ext>
            </a:extLst>
          </p:cNvPr>
          <p:cNvSpPr>
            <a:spLocks noGrp="1"/>
          </p:cNvSpPr>
          <p:nvPr>
            <p:ph type="ftr" sz="quarter" idx="2"/>
          </p:nvPr>
        </p:nvSpPr>
        <p:spPr>
          <a:xfrm>
            <a:off x="0" y="8772669"/>
            <a:ext cx="3037840" cy="463406"/>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9A77F04-C7D9-4948-9CAB-DCC9EF500F69}"/>
              </a:ext>
            </a:extLst>
          </p:cNvPr>
          <p:cNvSpPr>
            <a:spLocks noGrp="1"/>
          </p:cNvSpPr>
          <p:nvPr>
            <p:ph type="sldNum" sz="quarter" idx="3"/>
          </p:nvPr>
        </p:nvSpPr>
        <p:spPr>
          <a:xfrm>
            <a:off x="3970938" y="8772669"/>
            <a:ext cx="3037840" cy="463406"/>
          </a:xfrm>
          <a:prstGeom prst="rect">
            <a:avLst/>
          </a:prstGeom>
        </p:spPr>
        <p:txBody>
          <a:bodyPr vert="horz" lIns="91440" tIns="45720" rIns="91440" bIns="45720" rtlCol="0" anchor="b"/>
          <a:lstStyle>
            <a:lvl1pPr algn="r">
              <a:defRPr sz="1200"/>
            </a:lvl1pPr>
          </a:lstStyle>
          <a:p>
            <a:fld id="{CEF43A11-90A3-42E7-8CF6-431A2107D1E1}" type="slidenum">
              <a:rPr lang="en-US" smtClean="0"/>
              <a:t>‹#›</a:t>
            </a:fld>
            <a:endParaRPr lang="en-US" dirty="0"/>
          </a:p>
        </p:txBody>
      </p:sp>
    </p:spTree>
    <p:extLst>
      <p:ext uri="{BB962C8B-B14F-4D97-AF65-F5344CB8AC3E}">
        <p14:creationId xmlns:p14="http://schemas.microsoft.com/office/powerpoint/2010/main" val="365184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970938" y="0"/>
            <a:ext cx="3037840" cy="463407"/>
          </a:xfrm>
          <a:prstGeom prst="rect">
            <a:avLst/>
          </a:prstGeom>
        </p:spPr>
        <p:txBody>
          <a:bodyPr vert="horz" lIns="91440" tIns="45720" rIns="91440" bIns="45720" rtlCol="0"/>
          <a:lstStyle>
            <a:lvl1pPr algn="r">
              <a:defRPr sz="1200"/>
            </a:lvl1pPr>
          </a:lstStyle>
          <a:p>
            <a:fld id="{C95A6671-F96F-4532-B4EE-20AEA24545AD}" type="datetimeFigureOut">
              <a:rPr lang="en-CA" smtClean="0"/>
              <a:t>2021-06-24</a:t>
            </a:fld>
            <a:endParaRPr lang="en-CA" dirty="0"/>
          </a:p>
        </p:txBody>
      </p:sp>
      <p:sp>
        <p:nvSpPr>
          <p:cNvPr id="4" name="Slide Image Placeholder 3"/>
          <p:cNvSpPr>
            <a:spLocks noGrp="1" noRot="1" noChangeAspect="1"/>
          </p:cNvSpPr>
          <p:nvPr>
            <p:ph type="sldImg" idx="2"/>
          </p:nvPr>
        </p:nvSpPr>
        <p:spPr>
          <a:xfrm>
            <a:off x="736600" y="1154113"/>
            <a:ext cx="5537200" cy="3116262"/>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772669"/>
            <a:ext cx="3037840" cy="463406"/>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970938" y="8772669"/>
            <a:ext cx="3037840" cy="463406"/>
          </a:xfrm>
          <a:prstGeom prst="rect">
            <a:avLst/>
          </a:prstGeom>
        </p:spPr>
        <p:txBody>
          <a:bodyPr vert="horz" lIns="91440" tIns="45720" rIns="91440" bIns="45720" rtlCol="0" anchor="b"/>
          <a:lstStyle>
            <a:lvl1pPr algn="r">
              <a:defRPr sz="1200"/>
            </a:lvl1pPr>
          </a:lstStyle>
          <a:p>
            <a:fld id="{D2AAB52B-0897-46EF-ACB7-C2A1E9716B33}" type="slidenum">
              <a:rPr lang="en-CA" smtClean="0"/>
              <a:t>‹#›</a:t>
            </a:fld>
            <a:endParaRPr lang="en-CA" dirty="0"/>
          </a:p>
        </p:txBody>
      </p:sp>
    </p:spTree>
    <p:extLst>
      <p:ext uri="{BB962C8B-B14F-4D97-AF65-F5344CB8AC3E}">
        <p14:creationId xmlns:p14="http://schemas.microsoft.com/office/powerpoint/2010/main" val="1644308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drivebc.ca/"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applewebdata://C6B1875C-CD4C-43E2-857E-F8157F5F88DD/weather.gc.ca"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th.gov.bc.ca/bchighways/loadrestrictions/loadrestrictions.htm"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916"/>
            <a:r>
              <a:rPr lang="en-US" dirty="0" smtClean="0">
                <a:solidFill>
                  <a:srgbClr val="002060"/>
                </a:solidFill>
              </a:rPr>
              <a:t>Instructor notes: </a:t>
            </a:r>
          </a:p>
          <a:p>
            <a:pPr defTabSz="924916"/>
            <a:endParaRPr lang="en-US" dirty="0" smtClean="0">
              <a:solidFill>
                <a:srgbClr val="002060"/>
              </a:solidFill>
            </a:endParaRPr>
          </a:p>
          <a:p>
            <a:endParaRPr lang="en-US" dirty="0"/>
          </a:p>
          <a:p>
            <a:endParaRPr lang="en-US" dirty="0"/>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a:t>
            </a:fld>
            <a:endParaRPr lang="en-CA" dirty="0"/>
          </a:p>
        </p:txBody>
      </p:sp>
    </p:spTree>
    <p:extLst>
      <p:ext uri="{BB962C8B-B14F-4D97-AF65-F5344CB8AC3E}">
        <p14:creationId xmlns:p14="http://schemas.microsoft.com/office/powerpoint/2010/main" val="2237396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10</a:t>
            </a:fld>
            <a:endParaRPr lang="en-CA" dirty="0"/>
          </a:p>
        </p:txBody>
      </p:sp>
    </p:spTree>
    <p:extLst>
      <p:ext uri="{BB962C8B-B14F-4D97-AF65-F5344CB8AC3E}">
        <p14:creationId xmlns:p14="http://schemas.microsoft.com/office/powerpoint/2010/main" val="36262704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endParaRPr lang="en-US" dirty="0" smtClean="0"/>
          </a:p>
          <a:p>
            <a:pPr marL="171450" indent="-171450">
              <a:buFont typeface="Arial" panose="020B0604020202020204" pitchFamily="34" charset="0"/>
              <a:buChar char="•"/>
            </a:pPr>
            <a:r>
              <a:rPr lang="en-US" dirty="0" smtClean="0"/>
              <a:t>Have students form pairs or small groups</a:t>
            </a:r>
            <a:r>
              <a:rPr lang="en-US" baseline="0" dirty="0" smtClean="0"/>
              <a:t> (max 4)</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Assign, or have them choose, a trip scenario. </a:t>
            </a:r>
            <a:endParaRPr lang="en-CA"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Explain that they will be planning the trip through a series of activities during this unit. </a:t>
            </a:r>
            <a:endParaRPr lang="en-CA"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Once each group has chosen a scenario, move on to road and weather information. </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11</a:t>
            </a:fld>
            <a:endParaRPr lang="en-CA" dirty="0"/>
          </a:p>
        </p:txBody>
      </p:sp>
    </p:spTree>
    <p:extLst>
      <p:ext uri="{BB962C8B-B14F-4D97-AF65-F5344CB8AC3E}">
        <p14:creationId xmlns:p14="http://schemas.microsoft.com/office/powerpoint/2010/main" val="35914818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 r</a:t>
            </a:r>
            <a:r>
              <a:rPr lang="en-GB" sz="1200" kern="1200" dirty="0" err="1" smtClean="0">
                <a:solidFill>
                  <a:schemeClr val="tx1"/>
                </a:solidFill>
                <a:effectLst/>
                <a:latin typeface="+mn-lt"/>
                <a:ea typeface="+mn-ea"/>
                <a:cs typeface="+mn-cs"/>
              </a:rPr>
              <a:t>eview</a:t>
            </a:r>
            <a:r>
              <a:rPr lang="en-GB" sz="1200" kern="1200" dirty="0" smtClean="0">
                <a:solidFill>
                  <a:schemeClr val="tx1"/>
                </a:solidFill>
                <a:effectLst/>
                <a:latin typeface="+mn-lt"/>
                <a:ea typeface="+mn-ea"/>
                <a:cs typeface="+mn-cs"/>
              </a:rPr>
              <a:t> where to find road and weather information.</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Talk to other truck drivers about restricted access. </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Cell phone or onboard computer for route information and suggestions. </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Ask the shipper or receiver for the best local route to get to your destination. </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Listen to local radio for updates about traffic, incidents, and weather. In the Vancouver area AM 730 has continuous</a:t>
            </a:r>
            <a:r>
              <a:rPr lang="en-CA" sz="1200" kern="1200" baseline="0" dirty="0" smtClean="0">
                <a:solidFill>
                  <a:schemeClr val="tx1"/>
                </a:solidFill>
                <a:effectLst/>
                <a:latin typeface="+mn-lt"/>
                <a:ea typeface="+mn-ea"/>
                <a:cs typeface="+mn-cs"/>
              </a:rPr>
              <a:t> traffic updates</a:t>
            </a:r>
            <a:r>
              <a:rPr lang="en-CA" sz="1200" kern="1200" dirty="0" smtClean="0">
                <a:solidFill>
                  <a:schemeClr val="tx1"/>
                </a:solidFill>
                <a:effectLst/>
                <a:latin typeface="+mn-lt"/>
                <a:ea typeface="+mn-ea"/>
                <a:cs typeface="+mn-cs"/>
              </a:rPr>
              <a:t>, including border crossings and ferry waits.</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In rural areas, signs will give you a radio station to tune to for local road conditions, construction and so on. </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Go to </a:t>
            </a:r>
            <a:r>
              <a:rPr lang="en-US" sz="1200" kern="1200" dirty="0" smtClean="0">
                <a:solidFill>
                  <a:schemeClr val="tx1"/>
                </a:solidFill>
                <a:effectLst/>
                <a:latin typeface="+mn-lt"/>
                <a:ea typeface="+mn-ea"/>
                <a:cs typeface="+mn-cs"/>
              </a:rPr>
              <a:t>DriveBC.ca or call 1-800-550-4997.</a:t>
            </a:r>
            <a:endParaRPr lang="en-CA"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GB" sz="1200" b="1" kern="1200" dirty="0" smtClean="0">
                <a:solidFill>
                  <a:schemeClr val="tx1"/>
                </a:solidFill>
                <a:effectLst/>
                <a:latin typeface="+mn-lt"/>
                <a:ea typeface="+mn-ea"/>
                <a:cs typeface="+mn-cs"/>
              </a:rPr>
              <a:t>Activity - </a:t>
            </a:r>
            <a:r>
              <a:rPr lang="en-GB" sz="1200" b="1" kern="1200" dirty="0" err="1" smtClean="0">
                <a:solidFill>
                  <a:schemeClr val="tx1"/>
                </a:solidFill>
                <a:effectLst/>
                <a:latin typeface="+mn-lt"/>
                <a:ea typeface="+mn-ea"/>
                <a:cs typeface="+mn-cs"/>
              </a:rPr>
              <a:t>DriveBC</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Have students use their phones or other device to visit drivebc.ca and check the road conditions for locations</a:t>
            </a:r>
            <a:r>
              <a:rPr lang="en-CA" sz="1200" kern="1200" baseline="0" dirty="0" smtClean="0">
                <a:solidFill>
                  <a:schemeClr val="tx1"/>
                </a:solidFill>
                <a:effectLst/>
                <a:latin typeface="+mn-lt"/>
                <a:ea typeface="+mn-ea"/>
                <a:cs typeface="+mn-cs"/>
              </a:rPr>
              <a:t> along their route</a:t>
            </a:r>
            <a:r>
              <a:rPr lang="en-CA" sz="1200" kern="1200" dirty="0" smtClean="0">
                <a:solidFill>
                  <a:schemeClr val="tx1"/>
                </a:solidFill>
                <a:effectLst/>
                <a:latin typeface="+mn-lt"/>
                <a:ea typeface="+mn-ea"/>
                <a:cs typeface="+mn-cs"/>
              </a:rPr>
              <a:t>.</a:t>
            </a:r>
          </a:p>
          <a:p>
            <a:pPr lvl="0"/>
            <a:r>
              <a:rPr lang="en-CA" dirty="0" smtClean="0">
                <a:hlinkClick r:id="rId3"/>
              </a:rPr>
              <a:t>https://www.drivebc.ca/</a:t>
            </a:r>
            <a:endParaRPr lang="en-US" sz="1200" kern="1200" dirty="0" smtClean="0">
              <a:solidFill>
                <a:schemeClr val="tx1"/>
              </a:solidFill>
              <a:effectLst/>
              <a:latin typeface="+mn-lt"/>
              <a:ea typeface="+mn-ea"/>
              <a:cs typeface="+mn-cs"/>
            </a:endParaRPr>
          </a:p>
          <a:p>
            <a:pPr lvl="0"/>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Discuss what information is available on the site.</a:t>
            </a:r>
          </a:p>
          <a:p>
            <a:endParaRPr lang="en-CA" dirty="0" smtClean="0"/>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12</a:t>
            </a:fld>
            <a:endParaRPr lang="en-CA" dirty="0"/>
          </a:p>
        </p:txBody>
      </p:sp>
    </p:spTree>
    <p:extLst>
      <p:ext uri="{BB962C8B-B14F-4D97-AF65-F5344CB8AC3E}">
        <p14:creationId xmlns:p14="http://schemas.microsoft.com/office/powerpoint/2010/main" val="6663856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a:t>
            </a:r>
          </a:p>
          <a:p>
            <a:r>
              <a:rPr lang="en-GB" sz="1200" kern="1200" dirty="0" smtClean="0">
                <a:solidFill>
                  <a:schemeClr val="tx1"/>
                </a:solidFill>
                <a:effectLst/>
                <a:latin typeface="+mn-lt"/>
                <a:ea typeface="+mn-ea"/>
                <a:cs typeface="+mn-cs"/>
              </a:rPr>
              <a:t>Environment Canada provides weather information by phone and on online</a:t>
            </a:r>
            <a:r>
              <a:rPr lang="en-CA" sz="1200" kern="1200" dirty="0" smtClean="0">
                <a:solidFill>
                  <a:schemeClr val="tx1"/>
                </a:solidFill>
                <a:effectLst/>
                <a:latin typeface="+mn-lt"/>
                <a:ea typeface="+mn-ea"/>
                <a:cs typeface="+mn-cs"/>
              </a:rPr>
              <a:t>.</a:t>
            </a:r>
          </a:p>
          <a:p>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Have students visit </a:t>
            </a:r>
            <a:r>
              <a:rPr lang="en-US" sz="1200" u="sng" kern="1200" dirty="0" smtClean="0">
                <a:solidFill>
                  <a:schemeClr val="tx1"/>
                </a:solidFill>
                <a:effectLst/>
                <a:latin typeface="+mn-lt"/>
                <a:ea typeface="+mn-ea"/>
                <a:cs typeface="+mn-cs"/>
                <a:hlinkClick r:id="rId3"/>
              </a:rPr>
              <a:t>weather.gc.ca</a:t>
            </a:r>
            <a:r>
              <a:rPr lang="en-US" sz="1200" u="sng" kern="120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and check the weather conditions for</a:t>
            </a:r>
            <a:r>
              <a:rPr lang="en-CA" sz="1200" kern="1200" baseline="0" dirty="0" smtClean="0">
                <a:solidFill>
                  <a:schemeClr val="tx1"/>
                </a:solidFill>
                <a:effectLst/>
                <a:latin typeface="+mn-lt"/>
                <a:ea typeface="+mn-ea"/>
                <a:cs typeface="+mn-cs"/>
              </a:rPr>
              <a:t> a variety of locations such as:</a:t>
            </a:r>
          </a:p>
          <a:p>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Coquihalla</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Prince George</a:t>
            </a: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Vancouver</a:t>
            </a:r>
          </a:p>
          <a:p>
            <a:pPr marL="628650" lvl="1" indent="-171450">
              <a:buFont typeface="Arial" panose="020B0604020202020204" pitchFamily="34" charset="0"/>
              <a:buChar char="•"/>
            </a:pPr>
            <a:r>
              <a:rPr lang="en-CA" sz="1200" kern="1200" dirty="0" err="1" smtClean="0">
                <a:solidFill>
                  <a:schemeClr val="tx1"/>
                </a:solidFill>
                <a:effectLst/>
                <a:latin typeface="+mn-lt"/>
                <a:ea typeface="+mn-ea"/>
                <a:cs typeface="+mn-cs"/>
              </a:rPr>
              <a:t>Revelstoke</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CA" sz="1200" kern="1200" dirty="0" smtClean="0">
                <a:solidFill>
                  <a:schemeClr val="tx1"/>
                </a:solidFill>
                <a:effectLst/>
                <a:latin typeface="+mn-lt"/>
                <a:ea typeface="+mn-ea"/>
                <a:cs typeface="+mn-cs"/>
              </a:rPr>
              <a:t>Fort St. John</a:t>
            </a:r>
          </a:p>
          <a:p>
            <a:pPr marL="628650" lvl="1" indent="-171450">
              <a:buFont typeface="Arial" panose="020B0604020202020204" pitchFamily="34" charset="0"/>
              <a:buChar char="•"/>
            </a:pPr>
            <a:r>
              <a:rPr lang="en-US" sz="1200" kern="1200" dirty="0" smtClean="0">
                <a:solidFill>
                  <a:schemeClr val="tx1"/>
                </a:solidFill>
                <a:effectLst/>
                <a:latin typeface="+mn-lt"/>
                <a:ea typeface="+mn-ea"/>
                <a:cs typeface="+mn-cs"/>
              </a:rPr>
              <a:t>Terrace</a:t>
            </a:r>
          </a:p>
          <a:p>
            <a:pPr marL="628650" lvl="1" indent="-171450">
              <a:buFont typeface="Arial" panose="020B0604020202020204" pitchFamily="34" charset="0"/>
              <a:buChar char="•"/>
            </a:pPr>
            <a:r>
              <a:rPr lang="en-US" sz="1200" kern="1200" dirty="0" err="1" smtClean="0">
                <a:solidFill>
                  <a:schemeClr val="tx1"/>
                </a:solidFill>
                <a:effectLst/>
                <a:latin typeface="+mn-lt"/>
                <a:ea typeface="+mn-ea"/>
                <a:cs typeface="+mn-cs"/>
              </a:rPr>
              <a:t>Castlegar</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13</a:t>
            </a:fld>
            <a:endParaRPr lang="en-CA" dirty="0"/>
          </a:p>
        </p:txBody>
      </p:sp>
    </p:spTree>
    <p:extLst>
      <p:ext uri="{BB962C8B-B14F-4D97-AF65-F5344CB8AC3E}">
        <p14:creationId xmlns:p14="http://schemas.microsoft.com/office/powerpoint/2010/main" val="14430746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a:t>
            </a:r>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14</a:t>
            </a:fld>
            <a:endParaRPr lang="en-CA" dirty="0"/>
          </a:p>
        </p:txBody>
      </p:sp>
    </p:spTree>
    <p:extLst>
      <p:ext uri="{BB962C8B-B14F-4D97-AF65-F5344CB8AC3E}">
        <p14:creationId xmlns:p14="http://schemas.microsoft.com/office/powerpoint/2010/main" val="1230716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r>
              <a:rPr lang="en-US" dirty="0" smtClean="0"/>
              <a:t> </a:t>
            </a:r>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15</a:t>
            </a:fld>
            <a:endParaRPr lang="en-CA" dirty="0"/>
          </a:p>
        </p:txBody>
      </p:sp>
    </p:spTree>
    <p:extLst>
      <p:ext uri="{BB962C8B-B14F-4D97-AF65-F5344CB8AC3E}">
        <p14:creationId xmlns:p14="http://schemas.microsoft.com/office/powerpoint/2010/main" val="6106782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e</a:t>
            </a:r>
            <a:r>
              <a:rPr lang="en-GB" sz="1200" kern="1200" dirty="0" err="1" smtClean="0">
                <a:solidFill>
                  <a:schemeClr val="tx1"/>
                </a:solidFill>
                <a:effectLst/>
                <a:latin typeface="+mn-lt"/>
                <a:ea typeface="+mn-ea"/>
                <a:cs typeface="+mn-cs"/>
              </a:rPr>
              <a:t>xplain</a:t>
            </a:r>
            <a:r>
              <a:rPr lang="en-GB" sz="1200" kern="1200" dirty="0" smtClean="0">
                <a:solidFill>
                  <a:schemeClr val="tx1"/>
                </a:solidFill>
                <a:effectLst/>
                <a:latin typeface="+mn-lt"/>
                <a:ea typeface="+mn-ea"/>
                <a:cs typeface="+mn-cs"/>
              </a:rPr>
              <a:t> the formulas: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One way to calculate total trip time is to allow 2.5 hours for every 150 kilometres you will travel; experience has shown this to be reasonable for calculating driving time, meals, fuel, and rest stops. </a:t>
            </a:r>
            <a:endParaRPr lang="en-CA"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Example: Distance 810 kilometres/150 kilometres = 5.4 hours x 2.5 hours =13.5 hours.</a:t>
            </a:r>
            <a:endParaRPr lang="en-CA"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GB" sz="1200" kern="1200" baseline="0" dirty="0" smtClean="0">
                <a:solidFill>
                  <a:schemeClr val="tx1"/>
                </a:solidFill>
                <a:effectLst/>
                <a:latin typeface="+mn-lt"/>
                <a:ea typeface="+mn-ea"/>
                <a:cs typeface="+mn-cs"/>
              </a:rPr>
              <a:t>Ask students: What other things do you need to</a:t>
            </a:r>
            <a:r>
              <a:rPr lang="en-GB" sz="1200" kern="1200" dirty="0" smtClean="0">
                <a:solidFill>
                  <a:schemeClr val="tx1"/>
                </a:solidFill>
                <a:effectLst/>
                <a:latin typeface="+mn-lt"/>
                <a:ea typeface="+mn-ea"/>
                <a:cs typeface="+mn-cs"/>
              </a:rPr>
              <a:t> consider when calculating</a:t>
            </a:r>
            <a:r>
              <a:rPr lang="en-GB" sz="1200" kern="1200" baseline="0" dirty="0" smtClean="0">
                <a:solidFill>
                  <a:schemeClr val="tx1"/>
                </a:solidFill>
                <a:effectLst/>
                <a:latin typeface="+mn-lt"/>
                <a:ea typeface="+mn-ea"/>
                <a:cs typeface="+mn-cs"/>
              </a:rPr>
              <a:t> travel time? Answers may include:</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Rest stops/meals, fuel stops, weigh scale stops, ports of entry stops, and possible roadside safety inspections </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Layovers</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Compliance with Hours of Service regulations </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Varying speed limits </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Load weights </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Route taken </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Time of day </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Volume of traffic</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Weather</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Ferry</a:t>
            </a:r>
            <a:r>
              <a:rPr lang="en-US" sz="1200" kern="1200" baseline="0" dirty="0" smtClean="0">
                <a:solidFill>
                  <a:schemeClr val="tx1"/>
                </a:solidFill>
                <a:effectLst/>
                <a:latin typeface="+mn-lt"/>
                <a:ea typeface="+mn-ea"/>
                <a:cs typeface="+mn-cs"/>
              </a:rPr>
              <a:t> schedules</a:t>
            </a:r>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Personal endurance ability </a:t>
            </a:r>
          </a:p>
          <a:p>
            <a:pPr marL="171450" lvl="0" indent="-171450">
              <a:buFont typeface="Arial" panose="020B0604020202020204" pitchFamily="34" charset="0"/>
              <a:buChar char="•"/>
            </a:pPr>
            <a:endParaRPr lang="en-GB" sz="1200" kern="1200" dirty="0" smtClean="0">
              <a:solidFill>
                <a:schemeClr val="tx1"/>
              </a:solidFill>
              <a:effectLst/>
              <a:latin typeface="+mn-lt"/>
              <a:ea typeface="+mn-ea"/>
              <a:cs typeface="+mn-cs"/>
            </a:endParaRPr>
          </a:p>
          <a:p>
            <a:pPr marL="0" lvl="0" indent="0">
              <a:buFont typeface="Arial" panose="020B0604020202020204" pitchFamily="34" charset="0"/>
              <a:buNone/>
            </a:pPr>
            <a:r>
              <a:rPr lang="en-US" sz="1200" kern="1200" dirty="0" smtClean="0">
                <a:solidFill>
                  <a:schemeClr val="tx1"/>
                </a:solidFill>
                <a:effectLst/>
                <a:latin typeface="+mn-lt"/>
                <a:ea typeface="+mn-ea"/>
                <a:cs typeface="+mn-cs"/>
              </a:rPr>
              <a:t>Have</a:t>
            </a:r>
            <a:r>
              <a:rPr lang="en-US" sz="1200" kern="1200" baseline="0" dirty="0" smtClean="0">
                <a:solidFill>
                  <a:schemeClr val="tx1"/>
                </a:solidFill>
                <a:effectLst/>
                <a:latin typeface="+mn-lt"/>
                <a:ea typeface="+mn-ea"/>
                <a:cs typeface="+mn-cs"/>
              </a:rPr>
              <a:t> students practice some time calculations. </a:t>
            </a:r>
            <a:endParaRPr lang="en-CA" sz="1200" kern="1200" dirty="0" smtClean="0">
              <a:solidFill>
                <a:schemeClr val="tx1"/>
              </a:solidFill>
              <a:effectLst/>
              <a:latin typeface="+mn-lt"/>
              <a:ea typeface="+mn-ea"/>
              <a:cs typeface="+mn-cs"/>
            </a:endParaRPr>
          </a:p>
          <a:p>
            <a:endParaRPr lang="en-CA" dirty="0" smtClean="0"/>
          </a:p>
          <a:p>
            <a:endParaRPr lang="en-US" dirty="0" smtClean="0"/>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16</a:t>
            </a:fld>
            <a:endParaRPr lang="en-CA" dirty="0"/>
          </a:p>
        </p:txBody>
      </p:sp>
    </p:spTree>
    <p:extLst>
      <p:ext uri="{BB962C8B-B14F-4D97-AF65-F5344CB8AC3E}">
        <p14:creationId xmlns:p14="http://schemas.microsoft.com/office/powerpoint/2010/main" val="26048146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Answers may include:</a:t>
            </a:r>
          </a:p>
          <a:p>
            <a:endParaRPr lang="en-CA"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Driving too fast</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Prolonged idling</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Operating at too high rpm</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Stop and go driving</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Poor road conditions</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Mountainous terrain</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Head winds/tail winds</a:t>
            </a:r>
          </a:p>
          <a:p>
            <a:pPr marL="171450" lvl="0" indent="-171450">
              <a:buFont typeface="Arial" panose="020B0604020202020204" pitchFamily="34" charset="0"/>
              <a:buChar char="•"/>
            </a:pPr>
            <a:r>
              <a:rPr lang="en-CA" sz="1200" kern="1200" dirty="0" smtClean="0">
                <a:solidFill>
                  <a:schemeClr val="tx1"/>
                </a:solidFill>
                <a:effectLst/>
                <a:latin typeface="+mn-lt"/>
                <a:ea typeface="+mn-ea"/>
                <a:cs typeface="+mn-cs"/>
              </a:rPr>
              <a:t>Condition of the vehicle (i.e. low tire pressure, or defects in the engine or fuel line)</a:t>
            </a:r>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17</a:t>
            </a:fld>
            <a:endParaRPr lang="en-CA" dirty="0"/>
          </a:p>
        </p:txBody>
      </p:sp>
    </p:spTree>
    <p:extLst>
      <p:ext uri="{BB962C8B-B14F-4D97-AF65-F5344CB8AC3E}">
        <p14:creationId xmlns:p14="http://schemas.microsoft.com/office/powerpoint/2010/main" val="27753224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a:t>
            </a:r>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18</a:t>
            </a:fld>
            <a:endParaRPr lang="en-CA" dirty="0"/>
          </a:p>
        </p:txBody>
      </p:sp>
    </p:spTree>
    <p:extLst>
      <p:ext uri="{BB962C8B-B14F-4D97-AF65-F5344CB8AC3E}">
        <p14:creationId xmlns:p14="http://schemas.microsoft.com/office/powerpoint/2010/main" val="28589139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Keep receipts or other documentation to prove expenses. Each carrier will have their own policies and procedures for reimbursement. Be sure to know who is responsible for what expenses. </a:t>
            </a:r>
            <a:endParaRPr lang="en-CA"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There are fixed costs and variable costs. Fixed costs are things like permits and</a:t>
            </a:r>
            <a:r>
              <a:rPr lang="en-GB" sz="1200" kern="1200" baseline="0" dirty="0" smtClean="0">
                <a:solidFill>
                  <a:schemeClr val="tx1"/>
                </a:solidFill>
                <a:effectLst/>
                <a:latin typeface="+mn-lt"/>
                <a:ea typeface="+mn-ea"/>
                <a:cs typeface="+mn-cs"/>
              </a:rPr>
              <a:t> tolls</a:t>
            </a:r>
            <a:r>
              <a:rPr lang="en-GB" sz="1200" kern="120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Variable costs are expenses that vary depending on how much you are driving and what kind of work you’re doing. Things like fuel costs and food costs.</a:t>
            </a:r>
          </a:p>
          <a:p>
            <a:pPr marL="171450" indent="-171450">
              <a:buFont typeface="Arial" panose="020B0604020202020204" pitchFamily="34" charset="0"/>
              <a:buChar char="•"/>
            </a:pPr>
            <a:r>
              <a:rPr lang="en-CA" sz="1200" b="0" i="0" u="none" strike="noStrike" kern="1200" dirty="0" smtClean="0">
                <a:solidFill>
                  <a:schemeClr val="tx1"/>
                </a:solidFill>
                <a:effectLst/>
                <a:latin typeface="+mn-lt"/>
                <a:ea typeface="+mn-ea"/>
                <a:cs typeface="+mn-cs"/>
              </a:rPr>
              <a:t>Small changes to spending habits can have a big impact on your finances.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Ask</a:t>
            </a:r>
            <a:r>
              <a:rPr lang="en-GB" sz="1200" kern="1200" baseline="0" dirty="0" smtClean="0">
                <a:solidFill>
                  <a:schemeClr val="tx1"/>
                </a:solidFill>
                <a:effectLst/>
                <a:latin typeface="+mn-lt"/>
                <a:ea typeface="+mn-ea"/>
                <a:cs typeface="+mn-cs"/>
              </a:rPr>
              <a:t> students: what else </a:t>
            </a:r>
            <a:r>
              <a:rPr lang="en-GB" sz="1200" kern="1200" dirty="0" smtClean="0">
                <a:solidFill>
                  <a:schemeClr val="tx1"/>
                </a:solidFill>
                <a:effectLst/>
                <a:latin typeface="+mn-lt"/>
                <a:ea typeface="+mn-ea"/>
                <a:cs typeface="+mn-cs"/>
              </a:rPr>
              <a:t>should be considered?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Activity – have students estimate</a:t>
            </a:r>
            <a:r>
              <a:rPr lang="en-GB" sz="1200" kern="1200" baseline="0" dirty="0" smtClean="0">
                <a:solidFill>
                  <a:schemeClr val="tx1"/>
                </a:solidFill>
                <a:effectLst/>
                <a:latin typeface="+mn-lt"/>
                <a:ea typeface="+mn-ea"/>
                <a:cs typeface="+mn-cs"/>
              </a:rPr>
              <a:t> food and other personal expenses based on their trip.</a:t>
            </a:r>
            <a:endParaRPr lang="en-CA"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CA"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CA" dirty="0" smtClean="0"/>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19</a:t>
            </a:fld>
            <a:endParaRPr lang="en-CA" dirty="0"/>
          </a:p>
        </p:txBody>
      </p:sp>
    </p:spTree>
    <p:extLst>
      <p:ext uri="{BB962C8B-B14F-4D97-AF65-F5344CB8AC3E}">
        <p14:creationId xmlns:p14="http://schemas.microsoft.com/office/powerpoint/2010/main" val="2121057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Instructor notes:</a:t>
            </a:r>
            <a:endParaRPr lang="en-CA" dirty="0" smtClean="0"/>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2</a:t>
            </a:fld>
            <a:endParaRPr lang="en-CA" dirty="0"/>
          </a:p>
        </p:txBody>
      </p:sp>
    </p:spTree>
    <p:extLst>
      <p:ext uri="{BB962C8B-B14F-4D97-AF65-F5344CB8AC3E}">
        <p14:creationId xmlns:p14="http://schemas.microsoft.com/office/powerpoint/2010/main" val="3724504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Instructor notes:</a:t>
            </a: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Communication between the driver and dispatch is vital in ensuring a successful trip. In addition to route information that may be provided by the carrier,</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navigation tools</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can assist with trip planning including a number of GPS/Map Applications. </a:t>
            </a:r>
            <a:endParaRPr lang="en-CA"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Only</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use devices according to the jurisdictional regulations.</a:t>
            </a:r>
            <a:endParaRPr lang="en-CA" sz="120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A carrier may provide the driver with designated route information, or the driver may be required to do the planning.</a:t>
            </a:r>
            <a:endParaRPr lang="en-CA" dirty="0" smtClean="0"/>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3</a:t>
            </a:fld>
            <a:endParaRPr lang="en-CA" dirty="0"/>
          </a:p>
        </p:txBody>
      </p:sp>
    </p:spTree>
    <p:extLst>
      <p:ext uri="{BB962C8B-B14F-4D97-AF65-F5344CB8AC3E}">
        <p14:creationId xmlns:p14="http://schemas.microsoft.com/office/powerpoint/2010/main" val="4187797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endParaRPr 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Don’t go into detail on these at this point. These are some of things</a:t>
            </a:r>
            <a:r>
              <a:rPr lang="en-US" baseline="0" dirty="0" smtClean="0"/>
              <a:t> we’ll discuss in this lesson…</a:t>
            </a:r>
            <a:endParaRPr lang="en-CA" dirty="0" smtClean="0"/>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4</a:t>
            </a:fld>
            <a:endParaRPr lang="en-CA" dirty="0"/>
          </a:p>
        </p:txBody>
      </p:sp>
    </p:spTree>
    <p:extLst>
      <p:ext uri="{BB962C8B-B14F-4D97-AF65-F5344CB8AC3E}">
        <p14:creationId xmlns:p14="http://schemas.microsoft.com/office/powerpoint/2010/main" val="2936862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Discuss the trip planning steps. Why is planning important? What else should be considered?</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5</a:t>
            </a:fld>
            <a:endParaRPr lang="en-CA" dirty="0"/>
          </a:p>
        </p:txBody>
      </p:sp>
    </p:spTree>
    <p:extLst>
      <p:ext uri="{BB962C8B-B14F-4D97-AF65-F5344CB8AC3E}">
        <p14:creationId xmlns:p14="http://schemas.microsoft.com/office/powerpoint/2010/main" val="2478383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Show</a:t>
            </a:r>
            <a:r>
              <a:rPr lang="en-US" baseline="0" dirty="0" smtClean="0"/>
              <a:t> video and discuss.</a:t>
            </a:r>
            <a:endParaRPr lang="en-US" dirty="0" smtClean="0"/>
          </a:p>
          <a:p>
            <a:r>
              <a:rPr lang="en-US" dirty="0" smtClean="0"/>
              <a:t> </a:t>
            </a:r>
            <a:br>
              <a:rPr lang="en-US" dirty="0" smtClean="0"/>
            </a:br>
            <a:r>
              <a:rPr lang="en-GB" sz="1200" kern="1200" dirty="0" smtClean="0">
                <a:solidFill>
                  <a:schemeClr val="tx1"/>
                </a:solidFill>
                <a:effectLst/>
                <a:latin typeface="+mn-lt"/>
                <a:ea typeface="+mn-ea"/>
                <a:cs typeface="+mn-cs"/>
              </a:rPr>
              <a:t>Key points from video:</a:t>
            </a:r>
          </a:p>
          <a:p>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Driver did three 9-hour days</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Major cities – hit before or after rush hour</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Shut down within 1.5 hours of drive time left to not push it and get a good parking spot</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Dropped load and picked up 2</a:t>
            </a:r>
            <a:r>
              <a:rPr lang="en-GB" sz="1200" kern="1200" baseline="30000" dirty="0" smtClean="0">
                <a:solidFill>
                  <a:schemeClr val="tx1"/>
                </a:solidFill>
                <a:effectLst/>
                <a:latin typeface="+mn-lt"/>
                <a:ea typeface="+mn-ea"/>
                <a:cs typeface="+mn-cs"/>
              </a:rPr>
              <a:t>nd</a:t>
            </a:r>
            <a:r>
              <a:rPr lang="en-GB" sz="1200" kern="1200" dirty="0" smtClean="0">
                <a:solidFill>
                  <a:schemeClr val="tx1"/>
                </a:solidFill>
                <a:effectLst/>
                <a:latin typeface="+mn-lt"/>
                <a:ea typeface="+mn-ea"/>
                <a:cs typeface="+mn-cs"/>
              </a:rPr>
              <a:t> load</a:t>
            </a:r>
            <a:endParaRPr lang="en-CA" sz="1200" kern="1200" dirty="0" smtClean="0">
              <a:solidFill>
                <a:schemeClr val="tx1"/>
              </a:solidFill>
              <a:effectLst/>
              <a:latin typeface="+mn-lt"/>
              <a:ea typeface="+mn-ea"/>
              <a:cs typeface="+mn-cs"/>
            </a:endParaRPr>
          </a:p>
          <a:p>
            <a:pPr marL="628650" lvl="1" indent="-171450">
              <a:buFont typeface="Arial" panose="020B0604020202020204" pitchFamily="34" charset="0"/>
              <a:buChar char="•"/>
            </a:pPr>
            <a:r>
              <a:rPr lang="en-GB" sz="1200" kern="1200" dirty="0" smtClean="0">
                <a:solidFill>
                  <a:schemeClr val="tx1"/>
                </a:solidFill>
                <a:effectLst/>
                <a:latin typeface="+mn-lt"/>
                <a:ea typeface="+mn-ea"/>
                <a:cs typeface="+mn-cs"/>
              </a:rPr>
              <a:t>1560 mile run (2510 km).</a:t>
            </a:r>
            <a:endParaRPr lang="en-CA" sz="1200" kern="1200" dirty="0" smtClean="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6</a:t>
            </a:fld>
            <a:endParaRPr lang="en-CA" dirty="0"/>
          </a:p>
        </p:txBody>
      </p:sp>
    </p:spTree>
    <p:extLst>
      <p:ext uri="{BB962C8B-B14F-4D97-AF65-F5344CB8AC3E}">
        <p14:creationId xmlns:p14="http://schemas.microsoft.com/office/powerpoint/2010/main" val="184213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a:t>
            </a:r>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7</a:t>
            </a:fld>
            <a:endParaRPr lang="en-CA" dirty="0"/>
          </a:p>
        </p:txBody>
      </p:sp>
    </p:spTree>
    <p:extLst>
      <p:ext uri="{BB962C8B-B14F-4D97-AF65-F5344CB8AC3E}">
        <p14:creationId xmlns:p14="http://schemas.microsoft.com/office/powerpoint/2010/main" val="578519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a:t>
            </a:r>
          </a:p>
          <a:p>
            <a:pPr marL="171450" indent="-171450">
              <a:buFont typeface="Arial" panose="020B0604020202020204" pitchFamily="34" charset="0"/>
              <a:buChar char="•"/>
            </a:pPr>
            <a:r>
              <a:rPr lang="en-CA" dirty="0" smtClean="0"/>
              <a:t>To protect the roadway, the B.C. Ministry of Transportation and Infrastructure has in place a </a:t>
            </a:r>
            <a:r>
              <a:rPr lang="en-CA" b="1" dirty="0" smtClean="0"/>
              <a:t>Seasonal Strength Loss Program</a:t>
            </a:r>
            <a:r>
              <a:rPr lang="en-CA" dirty="0" smtClean="0"/>
              <a:t> for heavy vehicles and commercial transport trucks on B.C. Highways. This program identifies and imposes load restrictions on roads, or portions of roads that have been weakened by excess water in the road base. </a:t>
            </a:r>
          </a:p>
          <a:p>
            <a:endParaRPr lang="en-CA" dirty="0" smtClean="0"/>
          </a:p>
          <a:p>
            <a:pPr marL="171450" indent="-171450">
              <a:buFont typeface="Arial" panose="020B0604020202020204" pitchFamily="34" charset="0"/>
              <a:buChar char="•"/>
            </a:pPr>
            <a:r>
              <a:rPr lang="en-CA" b="1" dirty="0" smtClean="0"/>
              <a:t>Click on the map </a:t>
            </a:r>
            <a:r>
              <a:rPr lang="en-CA" dirty="0" smtClean="0"/>
              <a:t>to go to the BC </a:t>
            </a:r>
            <a:r>
              <a:rPr lang="en-CA" dirty="0" err="1" smtClean="0"/>
              <a:t>Gov</a:t>
            </a:r>
            <a:r>
              <a:rPr lang="en-CA" dirty="0" smtClean="0"/>
              <a:t> load restrictions website. </a:t>
            </a:r>
            <a:r>
              <a:rPr lang="en-CA" sz="1200" kern="1200" dirty="0" smtClean="0">
                <a:solidFill>
                  <a:schemeClr val="tx1"/>
                </a:solidFill>
                <a:effectLst/>
                <a:latin typeface="+mn-lt"/>
                <a:ea typeface="+mn-ea"/>
                <a:cs typeface="+mn-cs"/>
              </a:rPr>
              <a:t>Select a number of areas </a:t>
            </a:r>
            <a:r>
              <a:rPr lang="en-CA" dirty="0" smtClean="0"/>
              <a:t>and read the notices.</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hlinkClick r:id="rId3"/>
              </a:rPr>
              <a:t>https://www.th.gov.bc.ca/bchighways/loadrestrictions/loadrestrictions.htm</a:t>
            </a:r>
            <a:endParaRPr lang="en-CA" sz="1200" kern="1200" dirty="0" smtClean="0">
              <a:solidFill>
                <a:schemeClr val="tx1"/>
              </a:solidFill>
              <a:effectLst/>
              <a:latin typeface="+mn-lt"/>
              <a:ea typeface="+mn-ea"/>
              <a:cs typeface="+mn-cs"/>
            </a:endParaRPr>
          </a:p>
          <a:p>
            <a:endParaRPr lang="en-CA" dirty="0" smtClean="0"/>
          </a:p>
          <a:p>
            <a:pPr marL="171450" indent="-171450">
              <a:buFont typeface="Arial" panose="020B0604020202020204" pitchFamily="34" charset="0"/>
              <a:buChar char="•"/>
            </a:pPr>
            <a:r>
              <a:rPr lang="en-GB" sz="1200" kern="1200" dirty="0" smtClean="0">
                <a:solidFill>
                  <a:schemeClr val="tx1"/>
                </a:solidFill>
                <a:effectLst/>
                <a:latin typeface="+mn-lt"/>
                <a:ea typeface="+mn-ea"/>
                <a:cs typeface="+mn-cs"/>
              </a:rPr>
              <a:t>All overload permits on restricted routes are invalid for the duration of these restrictions. Operators that violate a posted road restriction can be fined $345. </a:t>
            </a:r>
            <a:endParaRPr lang="en-US" dirty="0" smtClean="0"/>
          </a:p>
          <a:p>
            <a:endParaRPr lang="en-CA" dirty="0"/>
          </a:p>
        </p:txBody>
      </p:sp>
      <p:sp>
        <p:nvSpPr>
          <p:cNvPr id="4" name="Slide Number Placeholder 3"/>
          <p:cNvSpPr>
            <a:spLocks noGrp="1"/>
          </p:cNvSpPr>
          <p:nvPr>
            <p:ph type="sldNum" sz="quarter" idx="10"/>
          </p:nvPr>
        </p:nvSpPr>
        <p:spPr/>
        <p:txBody>
          <a:bodyPr/>
          <a:lstStyle/>
          <a:p>
            <a:fld id="{D2AAB52B-0897-46EF-ACB7-C2A1E9716B33}" type="slidenum">
              <a:rPr lang="en-CA" smtClean="0"/>
              <a:t>8</a:t>
            </a:fld>
            <a:endParaRPr lang="en-CA" dirty="0"/>
          </a:p>
        </p:txBody>
      </p:sp>
    </p:spTree>
    <p:extLst>
      <p:ext uri="{BB962C8B-B14F-4D97-AF65-F5344CB8AC3E}">
        <p14:creationId xmlns:p14="http://schemas.microsoft.com/office/powerpoint/2010/main" val="40391945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 notes: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Drivers must stop and prove that the carrier has authority to operate in the jurisdiction. Inspections and weighing may take place at a port of entry. Drivers must follow directions and ensure that they are carrying all required documents.</a:t>
            </a:r>
            <a:endParaRPr lang="en-CA"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pPr marL="0" lvl="0" indent="0">
              <a:buFont typeface="Arial" panose="020B0604020202020204" pitchFamily="34" charset="0"/>
              <a:buNone/>
            </a:pPr>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D2AAB52B-0897-46EF-ACB7-C2A1E9716B33}" type="slidenum">
              <a:rPr lang="en-CA" smtClean="0"/>
              <a:t>9</a:t>
            </a:fld>
            <a:endParaRPr lang="en-CA" dirty="0"/>
          </a:p>
        </p:txBody>
      </p:sp>
    </p:spTree>
    <p:extLst>
      <p:ext uri="{BB962C8B-B14F-4D97-AF65-F5344CB8AC3E}">
        <p14:creationId xmlns:p14="http://schemas.microsoft.com/office/powerpoint/2010/main" val="100761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CBC COV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035674"/>
            <a:ext cx="2049340" cy="365125"/>
          </a:xfrm>
          <a:prstGeom prst="rect">
            <a:avLst/>
          </a:prstGeom>
        </p:spPr>
        <p:txBody>
          <a:bodyPr wrap="none" lIns="0" tIns="0" rIns="0" bIns="0" anchor="b" anchorCtr="0"/>
          <a:lstStyle>
            <a:lvl1pPr>
              <a:defRPr sz="2000">
                <a:solidFill>
                  <a:schemeClr val="tx1">
                    <a:lumMod val="75000"/>
                  </a:schemeClr>
                </a:solidFill>
                <a:latin typeface="Verdana" panose="020B0604030504040204" pitchFamily="34" charset="0"/>
                <a:ea typeface="Verdana" panose="020B0604030504040204" pitchFamily="34" charset="0"/>
                <a:cs typeface="Verdana" panose="020B0604030504040204" pitchFamily="34" charset="0"/>
              </a:defRPr>
            </a:lvl1pPr>
          </a:lstStyle>
          <a:p>
            <a:endParaRPr lang="en-US" dirty="0"/>
          </a:p>
        </p:txBody>
      </p:sp>
      <p:sp>
        <p:nvSpPr>
          <p:cNvPr id="5" name="Footer Placeholder 4"/>
          <p:cNvSpPr>
            <a:spLocks noGrp="1"/>
          </p:cNvSpPr>
          <p:nvPr>
            <p:ph type="ftr" sz="quarter" idx="11"/>
          </p:nvPr>
        </p:nvSpPr>
        <p:spPr>
          <a:xfrm>
            <a:off x="8382000" y="6036308"/>
            <a:ext cx="1905000" cy="364491"/>
          </a:xfrm>
          <a:prstGeom prst="rect">
            <a:avLst/>
          </a:prstGeom>
          <a:noFill/>
        </p:spPr>
        <p:txBody>
          <a:bodyPr wrap="none" lIns="0" tIns="0" rIns="0" bIns="0" anchor="b" anchorCtr="0"/>
          <a:lstStyle>
            <a:lvl1pPr marL="0" marR="0" indent="0" algn="l" defTabSz="914400" rtl="0" eaLnBrk="1" fontAlgn="auto" latinLnBrk="0" hangingPunct="1">
              <a:lnSpc>
                <a:spcPct val="100000"/>
              </a:lnSpc>
              <a:spcBef>
                <a:spcPts val="0"/>
              </a:spcBef>
              <a:spcAft>
                <a:spcPts val="0"/>
              </a:spcAft>
              <a:buClrTx/>
              <a:buSzTx/>
              <a:buFontTx/>
              <a:buNone/>
              <a:tabLst/>
              <a:defRPr sz="1200" b="0">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endParaRPr lang="en-US" dirty="0"/>
          </a:p>
        </p:txBody>
      </p:sp>
      <p:sp>
        <p:nvSpPr>
          <p:cNvPr id="8" name="Text Placeholder 8"/>
          <p:cNvSpPr>
            <a:spLocks noGrp="1"/>
          </p:cNvSpPr>
          <p:nvPr>
            <p:ph type="body" sz="quarter" idx="12" hasCustomPrompt="1"/>
          </p:nvPr>
        </p:nvSpPr>
        <p:spPr>
          <a:xfrm>
            <a:off x="914400" y="1733939"/>
            <a:ext cx="10363200" cy="3733800"/>
          </a:xfrm>
          <a:prstGeom prst="rect">
            <a:avLst/>
          </a:prstGeom>
        </p:spPr>
        <p:txBody>
          <a:bodyPr/>
          <a:lstStyle>
            <a:lvl1pPr marL="457200" indent="-457200">
              <a:lnSpc>
                <a:spcPct val="100000"/>
              </a:lnSpc>
              <a:spcAft>
                <a:spcPts val="600"/>
              </a:spcAft>
              <a:buClr>
                <a:srgbClr val="F57A01"/>
              </a:buClr>
              <a:buFont typeface="Arial" panose="020B0604020202020204" pitchFamily="34" charset="0"/>
              <a:buChar char="•"/>
              <a:defRPr baseline="0">
                <a:solidFill>
                  <a:srgbClr val="404040"/>
                </a:solidFill>
                <a:latin typeface="Verdana" panose="020B0604030504040204" pitchFamily="34" charset="0"/>
              </a:defRPr>
            </a:lvl1pPr>
            <a:lvl2pPr marL="461963" indent="-233363">
              <a:lnSpc>
                <a:spcPct val="100000"/>
              </a:lnSpc>
              <a:buClr>
                <a:srgbClr val="F57A01"/>
              </a:buClr>
              <a:buFont typeface="Courier New" panose="02070309020205020404" pitchFamily="49" charset="0"/>
              <a:buChar char="o"/>
              <a:defRPr>
                <a:solidFill>
                  <a:schemeClr val="tx1">
                    <a:lumMod val="50000"/>
                  </a:schemeClr>
                </a:solidFill>
              </a:defRPr>
            </a:lvl2pPr>
            <a:lvl3pPr marL="685800" indent="-171450">
              <a:lnSpc>
                <a:spcPct val="100000"/>
              </a:lnSpc>
              <a:buClr>
                <a:srgbClr val="F57A01"/>
              </a:buClr>
              <a:buFont typeface="Courier New" panose="02070309020205020404" pitchFamily="49" charset="0"/>
              <a:buChar char="o"/>
              <a:defRPr baseline="0">
                <a:solidFill>
                  <a:srgbClr val="404040"/>
                </a:solidFill>
                <a:latin typeface="Verdana" panose="020B0604030504040204" pitchFamily="34" charset="0"/>
              </a:defRPr>
            </a:lvl3pPr>
            <a:lvl4pPr marL="914400" indent="-228600">
              <a:lnSpc>
                <a:spcPct val="100000"/>
              </a:lnSpc>
              <a:buClr>
                <a:srgbClr val="F57A01"/>
              </a:buClr>
              <a:buFont typeface="Arial" panose="020B0604020202020204" pitchFamily="34" charset="0"/>
              <a:buChar char="•"/>
              <a:defRPr baseline="0">
                <a:solidFill>
                  <a:srgbClr val="404040"/>
                </a:solidFill>
                <a:latin typeface="Verdana" panose="020B0604030504040204" pitchFamily="34" charset="0"/>
              </a:defRPr>
            </a:lvl4pPr>
            <a:lvl5pPr marL="1143000" indent="-228600">
              <a:lnSpc>
                <a:spcPct val="100000"/>
              </a:lnSpc>
              <a:buClr>
                <a:srgbClr val="F57A01"/>
              </a:buClr>
              <a:buFont typeface="Arial" panose="020B0604020202020204" pitchFamily="34" charset="0"/>
              <a:buChar char="•"/>
              <a:defRPr baseline="0">
                <a:solidFill>
                  <a:srgbClr val="404040"/>
                </a:solidFill>
              </a:defRPr>
            </a:lvl5pPr>
          </a:lstStyle>
          <a:p>
            <a:pPr lvl="0"/>
            <a:r>
              <a:rPr lang="en-US" dirty="0" smtClean="0"/>
              <a:t>Click to edit text styles</a:t>
            </a:r>
          </a:p>
          <a:p>
            <a:pPr lvl="2"/>
            <a:r>
              <a:rPr lang="en-US" dirty="0" smtClean="0"/>
              <a:t>Second level</a:t>
            </a:r>
          </a:p>
          <a:p>
            <a:pPr lvl="3"/>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hasCustomPrompt="1"/>
          </p:nvPr>
        </p:nvSpPr>
        <p:spPr>
          <a:xfrm>
            <a:off x="381000" y="457201"/>
            <a:ext cx="10744200" cy="457199"/>
          </a:xfrm>
          <a:prstGeom prst="rect">
            <a:avLst/>
          </a:prstGeom>
        </p:spPr>
        <p:txBody>
          <a:bodyPr lIns="0" tIns="0" rIns="0" bIns="0"/>
          <a:lstStyle>
            <a:lvl1pPr>
              <a:defRPr/>
            </a:lvl1pPr>
          </a:lstStyle>
          <a:p>
            <a:r>
              <a:rPr lang="en-US" dirty="0" smtClean="0"/>
              <a:t>Click to add a comparison title</a:t>
            </a:r>
            <a:endParaRPr lang="en-CA" dirty="0"/>
          </a:p>
        </p:txBody>
      </p:sp>
    </p:spTree>
    <p:extLst>
      <p:ext uri="{BB962C8B-B14F-4D97-AF65-F5344CB8AC3E}">
        <p14:creationId xmlns:p14="http://schemas.microsoft.com/office/powerpoint/2010/main" val="14036619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CBC SMART ART">
    <p:spTree>
      <p:nvGrpSpPr>
        <p:cNvPr id="1" name=""/>
        <p:cNvGrpSpPr/>
        <p:nvPr/>
      </p:nvGrpSpPr>
      <p:grpSpPr>
        <a:xfrm>
          <a:off x="0" y="0"/>
          <a:ext cx="0" cy="0"/>
          <a:chOff x="0" y="0"/>
          <a:chExt cx="0" cy="0"/>
        </a:xfrm>
      </p:grpSpPr>
      <p:sp>
        <p:nvSpPr>
          <p:cNvPr id="5" name="SmartArt Placeholder 4"/>
          <p:cNvSpPr>
            <a:spLocks noGrp="1"/>
          </p:cNvSpPr>
          <p:nvPr>
            <p:ph type="dgm" sz="quarter" idx="13" hasCustomPrompt="1"/>
          </p:nvPr>
        </p:nvSpPr>
        <p:spPr>
          <a:xfrm>
            <a:off x="381000" y="1143000"/>
            <a:ext cx="11430000" cy="5257800"/>
          </a:xfrm>
          <a:prstGeom prst="rect">
            <a:avLst/>
          </a:prstGeom>
        </p:spPr>
        <p:txBody>
          <a:bodyPr/>
          <a:lstStyle>
            <a:lvl1pPr marL="0" indent="0">
              <a:buNone/>
              <a:defRPr>
                <a:solidFill>
                  <a:schemeClr val="tx1">
                    <a:lumMod val="60000"/>
                    <a:lumOff val="40000"/>
                  </a:schemeClr>
                </a:solidFill>
              </a:defRPr>
            </a:lvl1pPr>
          </a:lstStyle>
          <a:p>
            <a:r>
              <a:rPr lang="en-US" dirty="0" smtClean="0"/>
              <a:t>Click icon below to add SmartArt graphic</a:t>
            </a:r>
            <a:endParaRPr lang="en-CA" dirty="0"/>
          </a:p>
        </p:txBody>
      </p:sp>
      <p:sp>
        <p:nvSpPr>
          <p:cNvPr id="6" name="Slide Number Placeholder 5"/>
          <p:cNvSpPr>
            <a:spLocks noGrp="1"/>
          </p:cNvSpPr>
          <p:nvPr>
            <p:ph type="sldNum" sz="quarter" idx="4"/>
          </p:nvPr>
        </p:nvSpPr>
        <p:spPr>
          <a:xfrm>
            <a:off x="9067800"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0"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edit smart art graphic title</a:t>
            </a:r>
            <a:endParaRPr lang="en-CA" dirty="0"/>
          </a:p>
        </p:txBody>
      </p:sp>
      <p:sp>
        <p:nvSpPr>
          <p:cNvPr id="8" name="Footer Placeholder 5"/>
          <p:cNvSpPr txBox="1">
            <a:spLocks/>
          </p:cNvSpPr>
          <p:nvPr/>
        </p:nvSpPr>
        <p:spPr>
          <a:xfrm>
            <a:off x="409303" y="6400799"/>
            <a:ext cx="19528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206283050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ICBC SECTION">
    <p:spTree>
      <p:nvGrpSpPr>
        <p:cNvPr id="1" name=""/>
        <p:cNvGrpSpPr/>
        <p:nvPr/>
      </p:nvGrpSpPr>
      <p:grpSpPr>
        <a:xfrm>
          <a:off x="0" y="0"/>
          <a:ext cx="0" cy="0"/>
          <a:chOff x="0" y="0"/>
          <a:chExt cx="0" cy="0"/>
        </a:xfrm>
      </p:grpSpPr>
      <p:sp>
        <p:nvSpPr>
          <p:cNvPr id="10" name="Picture Placeholder 8"/>
          <p:cNvSpPr>
            <a:spLocks noGrp="1"/>
          </p:cNvSpPr>
          <p:nvPr>
            <p:ph type="pic" sz="quarter" idx="12" hasCustomPrompt="1"/>
          </p:nvPr>
        </p:nvSpPr>
        <p:spPr>
          <a:xfrm>
            <a:off x="838201" y="0"/>
            <a:ext cx="10515599" cy="5393063"/>
          </a:xfrm>
          <a:prstGeom prst="rect">
            <a:avLst/>
          </a:prstGeom>
          <a:solidFill>
            <a:schemeClr val="accent3"/>
          </a:solidFill>
          <a:ln>
            <a:noFill/>
          </a:ln>
        </p:spPr>
        <p:txBody>
          <a:bodyPr/>
          <a:lstStyle>
            <a:lvl1pPr marL="0" marR="0" indent="0" algn="l" defTabSz="914400" rtl="0" eaLnBrk="1" fontAlgn="auto" latinLnBrk="0" hangingPunct="1">
              <a:lnSpc>
                <a:spcPct val="90000"/>
              </a:lnSpc>
              <a:spcBef>
                <a:spcPts val="1000"/>
              </a:spcBef>
              <a:spcAft>
                <a:spcPts val="0"/>
              </a:spcAft>
              <a:buClr>
                <a:srgbClr val="009DE0"/>
              </a:buClr>
              <a:buSzTx/>
              <a:buFont typeface="Arial" panose="020B0604020202020204" pitchFamily="34" charset="0"/>
              <a:buNone/>
              <a:tabLst/>
              <a:defRPr sz="2400">
                <a:solidFill>
                  <a:schemeClr val="bg1"/>
                </a:solidFill>
              </a:defRPr>
            </a:lvl1pPr>
          </a:lstStyle>
          <a:p>
            <a:r>
              <a:rPr lang="en-US" dirty="0" smtClean="0"/>
              <a:t>To change box color, right click box, choose “Fill” and pick the color .</a:t>
            </a:r>
            <a:r>
              <a:rPr lang="en-CA" dirty="0" smtClean="0"/>
              <a:t> </a:t>
            </a:r>
            <a:r>
              <a:rPr lang="en-US" dirty="0" smtClean="0"/>
              <a:t>If you like to add a picture, click icon below. Go to “cover images” folder and Double-click to select an image. </a:t>
            </a:r>
          </a:p>
        </p:txBody>
      </p:sp>
      <p:sp>
        <p:nvSpPr>
          <p:cNvPr id="7" name="Title 1"/>
          <p:cNvSpPr>
            <a:spLocks noGrp="1"/>
          </p:cNvSpPr>
          <p:nvPr>
            <p:ph type="ctrTitle" hasCustomPrompt="1"/>
          </p:nvPr>
        </p:nvSpPr>
        <p:spPr>
          <a:xfrm>
            <a:off x="1066800" y="3398410"/>
            <a:ext cx="10515600" cy="415498"/>
          </a:xfrm>
          <a:prstGeom prst="rect">
            <a:avLst/>
          </a:prstGeom>
        </p:spPr>
        <p:txBody>
          <a:bodyPr wrap="square" lIns="0" tIns="0" rIns="0" bIns="0" anchor="t" anchorCtr="0">
            <a:spAutoFit/>
          </a:bodyPr>
          <a:lstStyle>
            <a:lvl1pPr algn="l">
              <a:defRPr sz="3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add a section title</a:t>
            </a:r>
            <a:endParaRPr lang="en-CA" dirty="0"/>
          </a:p>
        </p:txBody>
      </p:sp>
      <p:sp>
        <p:nvSpPr>
          <p:cNvPr id="8" name="Subtitle 2"/>
          <p:cNvSpPr>
            <a:spLocks noGrp="1"/>
          </p:cNvSpPr>
          <p:nvPr>
            <p:ph type="subTitle" idx="1" hasCustomPrompt="1"/>
          </p:nvPr>
        </p:nvSpPr>
        <p:spPr>
          <a:xfrm>
            <a:off x="1066800" y="4087201"/>
            <a:ext cx="10515600" cy="332399"/>
          </a:xfrm>
          <a:prstGeom prst="rect">
            <a:avLst/>
          </a:prstGeom>
        </p:spPr>
        <p:txBody>
          <a:bodyPr wrap="square" lIns="0" tIns="0" rIns="0" bIns="0" anchor="t" anchorCtr="0">
            <a:spAutoFit/>
          </a:bodyPr>
          <a:lstStyle>
            <a:lvl1pPr marL="0" indent="0" algn="l">
              <a:buNone/>
              <a:defRPr sz="24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add section subtitle (optional)</a:t>
            </a:r>
            <a:endParaRPr lang="en-CA"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32695" y="6232358"/>
            <a:ext cx="457200" cy="457200"/>
          </a:xfrm>
          <a:prstGeom prst="rect">
            <a:avLst/>
          </a:prstGeom>
        </p:spPr>
      </p:pic>
      <p:sp>
        <p:nvSpPr>
          <p:cNvPr id="13" name="Footer Placeholder 4"/>
          <p:cNvSpPr>
            <a:spLocks noGrp="1"/>
          </p:cNvSpPr>
          <p:nvPr>
            <p:ph type="ftr" sz="quarter" idx="3"/>
          </p:nvPr>
        </p:nvSpPr>
        <p:spPr>
          <a:xfrm>
            <a:off x="838200" y="6324600"/>
            <a:ext cx="1981200" cy="381000"/>
          </a:xfrm>
          <a:prstGeom prst="rect">
            <a:avLst/>
          </a:prstGeom>
          <a:noFill/>
        </p:spPr>
        <p:txBody>
          <a:bodyPr wrap="none" lIns="0" tIns="0" rIns="0" bIns="0" anchor="b" anchorCtr="0"/>
          <a:lstStyle>
            <a:lvl1pPr marL="0" marR="0" indent="0" algn="r" defTabSz="914400" rtl="0" eaLnBrk="1" fontAlgn="auto" latinLnBrk="0" hangingPunct="1">
              <a:lnSpc>
                <a:spcPct val="100000"/>
              </a:lnSpc>
              <a:spcBef>
                <a:spcPts val="0"/>
              </a:spcBef>
              <a:spcAft>
                <a:spcPts val="0"/>
              </a:spcAft>
              <a:buClrTx/>
              <a:buSzTx/>
              <a:buFontTx/>
              <a:buNone/>
              <a:tabLst/>
              <a:defRPr sz="1200" b="0">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endParaRPr lang="en-US" dirty="0"/>
          </a:p>
        </p:txBody>
      </p:sp>
    </p:spTree>
    <p:extLst>
      <p:ext uri="{BB962C8B-B14F-4D97-AF65-F5344CB8AC3E}">
        <p14:creationId xmlns:p14="http://schemas.microsoft.com/office/powerpoint/2010/main" val="57517353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ICBC INSTRUCTIONS">
    <p:spTree>
      <p:nvGrpSpPr>
        <p:cNvPr id="1" name=""/>
        <p:cNvGrpSpPr/>
        <p:nvPr/>
      </p:nvGrpSpPr>
      <p:grpSpPr>
        <a:xfrm>
          <a:off x="0" y="0"/>
          <a:ext cx="0" cy="0"/>
          <a:chOff x="0" y="0"/>
          <a:chExt cx="0" cy="0"/>
        </a:xfrm>
      </p:grpSpPr>
      <p:sp>
        <p:nvSpPr>
          <p:cNvPr id="6" name="Text Placeholder 4"/>
          <p:cNvSpPr txBox="1">
            <a:spLocks/>
          </p:cNvSpPr>
          <p:nvPr/>
        </p:nvSpPr>
        <p:spPr>
          <a:xfrm>
            <a:off x="407353" y="1371600"/>
            <a:ext cx="6246650" cy="4605339"/>
          </a:xfrm>
          <a:prstGeom prst="rect">
            <a:avLst/>
          </a:prstGeom>
        </p:spPr>
        <p:txBody>
          <a:bodyPr lIns="0" tIns="0" rIns="0" bIns="0"/>
          <a:lstStyle>
            <a:lvl1pPr marL="514350" indent="-514350" algn="l" defTabSz="914400" rtl="0" eaLnBrk="1" latinLnBrk="0" hangingPunct="1">
              <a:lnSpc>
                <a:spcPct val="90000"/>
              </a:lnSpc>
              <a:spcBef>
                <a:spcPts val="1000"/>
              </a:spcBef>
              <a:buClr>
                <a:srgbClr val="009DE0"/>
              </a:buClr>
              <a:buFont typeface="+mj-lt"/>
              <a:buAutoNum type="arabicPeriod"/>
              <a:tabLst/>
              <a:defRPr sz="2800" kern="1200" baseline="0">
                <a:solidFill>
                  <a:schemeClr val="tx1"/>
                </a:solidFill>
                <a:latin typeface="+mj-lt"/>
                <a:ea typeface="+mn-ea"/>
                <a:cs typeface="+mn-cs"/>
              </a:defRPr>
            </a:lvl1pPr>
            <a:lvl2pPr marL="687388" indent="-173038" algn="l" defTabSz="914400" rtl="0" eaLnBrk="1" latinLnBrk="0" hangingPunct="1">
              <a:lnSpc>
                <a:spcPct val="90000"/>
              </a:lnSpc>
              <a:spcBef>
                <a:spcPts val="500"/>
              </a:spcBef>
              <a:buClr>
                <a:srgbClr val="777777"/>
              </a:buClr>
              <a:buFont typeface="Arial" panose="020B0604020202020204" pitchFamily="34" charset="0"/>
              <a:buChar char="•"/>
              <a:defRPr sz="2400" kern="1200">
                <a:solidFill>
                  <a:schemeClr val="tx1"/>
                </a:solidFill>
                <a:latin typeface="+mj-lt"/>
                <a:ea typeface="+mn-ea"/>
                <a:cs typeface="+mn-cs"/>
              </a:defRPr>
            </a:lvl2pPr>
            <a:lvl3pPr marL="854075" indent="-166688"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974725" indent="-12065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1089025" indent="-1143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00050" indent="-400050"/>
            <a:r>
              <a:rPr lang="en-US" sz="2400" dirty="0" smtClean="0"/>
              <a:t>Make sure you’re on </a:t>
            </a:r>
            <a:r>
              <a:rPr lang="en-US" sz="2400" dirty="0" smtClean="0">
                <a:solidFill>
                  <a:srgbClr val="D24929"/>
                </a:solidFill>
              </a:rPr>
              <a:t>HOME</a:t>
            </a:r>
            <a:r>
              <a:rPr lang="en-US" sz="2400" dirty="0" smtClean="0"/>
              <a:t> tab.</a:t>
            </a:r>
          </a:p>
          <a:p>
            <a:pPr marL="400050" indent="-400050"/>
            <a:r>
              <a:rPr lang="en-US" sz="2400" dirty="0" smtClean="0"/>
              <a:t>Click </a:t>
            </a:r>
            <a:r>
              <a:rPr lang="en-US" sz="2400" b="1" dirty="0" smtClean="0"/>
              <a:t>New Slide</a:t>
            </a:r>
            <a:r>
              <a:rPr lang="en-US" sz="2400" dirty="0" smtClean="0"/>
              <a:t> (Ctrl+M). </a:t>
            </a:r>
          </a:p>
          <a:p>
            <a:pPr marL="400050" indent="-400050"/>
            <a:r>
              <a:rPr lang="en-US" sz="2400" dirty="0" smtClean="0"/>
              <a:t>To change layout, click </a:t>
            </a:r>
            <a:r>
              <a:rPr lang="en-US" sz="2400" b="1" dirty="0" smtClean="0"/>
              <a:t>Layout</a:t>
            </a:r>
            <a:r>
              <a:rPr lang="en-US" sz="2400" dirty="0" smtClean="0"/>
              <a:t>. (Or right-mouse click to choose a layout.)</a:t>
            </a:r>
          </a:p>
          <a:p>
            <a:pPr marL="400050" indent="-400050"/>
            <a:r>
              <a:rPr lang="en-US" sz="2400" dirty="0" smtClean="0"/>
              <a:t>Follow instructions on layout slide.</a:t>
            </a:r>
          </a:p>
          <a:p>
            <a:pPr marL="0" indent="0">
              <a:buFont typeface="+mj-lt"/>
              <a:buNone/>
            </a:pPr>
            <a:endParaRPr lang="en-US" sz="2400" dirty="0" smtClean="0"/>
          </a:p>
          <a:p>
            <a:pPr marL="0" indent="0">
              <a:buFont typeface="+mj-lt"/>
              <a:buNone/>
            </a:pPr>
            <a:r>
              <a:rPr lang="en-US" sz="2400" dirty="0" smtClean="0">
                <a:solidFill>
                  <a:schemeClr val="accent2"/>
                </a:solidFill>
              </a:rPr>
              <a:t>TIPS</a:t>
            </a:r>
            <a:endParaRPr lang="en-US" sz="2400" dirty="0">
              <a:solidFill>
                <a:schemeClr val="accent2"/>
              </a:solidFill>
            </a:endParaRPr>
          </a:p>
          <a:p>
            <a:pPr marL="225425" indent="-219075">
              <a:buFont typeface="Arial" panose="020B0604020202020204" pitchFamily="34" charset="0"/>
              <a:buChar char="•"/>
            </a:pPr>
            <a:r>
              <a:rPr lang="en-US" sz="2400" dirty="0" smtClean="0"/>
              <a:t>Print these widescreen slides on legal.</a:t>
            </a:r>
          </a:p>
          <a:p>
            <a:pPr marL="225425" marR="0" indent="-219075" algn="l" defTabSz="914400" rtl="0" eaLnBrk="1" fontAlgn="auto" latinLnBrk="0" hangingPunct="1">
              <a:lnSpc>
                <a:spcPct val="90000"/>
              </a:lnSpc>
              <a:spcBef>
                <a:spcPts val="1000"/>
              </a:spcBef>
              <a:spcAft>
                <a:spcPts val="0"/>
              </a:spcAft>
              <a:buClr>
                <a:srgbClr val="009DE0"/>
              </a:buClr>
              <a:buSzTx/>
              <a:buFont typeface="Arial" panose="020B0604020202020204" pitchFamily="34" charset="0"/>
              <a:buChar char="•"/>
              <a:tabLst/>
              <a:defRPr/>
            </a:pPr>
            <a:r>
              <a:rPr lang="en-US" sz="2400" dirty="0" smtClean="0"/>
              <a:t>Check out the </a:t>
            </a:r>
            <a:r>
              <a:rPr lang="en-US" sz="2400" dirty="0" smtClean="0">
                <a:solidFill>
                  <a:schemeClr val="accent2"/>
                </a:solidFill>
              </a:rPr>
              <a:t>shapes </a:t>
            </a:r>
            <a:r>
              <a:rPr lang="en-US" sz="2400" dirty="0" smtClean="0">
                <a:solidFill>
                  <a:schemeClr val="tx1"/>
                </a:solidFill>
              </a:rPr>
              <a:t>and</a:t>
            </a:r>
            <a:r>
              <a:rPr lang="en-US" sz="2400" baseline="0" dirty="0" smtClean="0">
                <a:solidFill>
                  <a:schemeClr val="accent2"/>
                </a:solidFill>
              </a:rPr>
              <a:t> icon</a:t>
            </a:r>
            <a:r>
              <a:rPr lang="en-US" sz="2400" dirty="0" smtClean="0">
                <a:solidFill>
                  <a:schemeClr val="accent2"/>
                </a:solidFill>
              </a:rPr>
              <a:t> toolbox </a:t>
            </a:r>
            <a:r>
              <a:rPr lang="en-US" sz="2400" dirty="0" smtClean="0"/>
              <a:t>slides!</a:t>
            </a:r>
          </a:p>
          <a:p>
            <a:pPr marL="225425" indent="-219075">
              <a:buFont typeface="Arial" panose="020B0604020202020204" pitchFamily="34" charset="0"/>
              <a:buChar char="•"/>
            </a:pPr>
            <a:r>
              <a:rPr lang="en-US" sz="2400" dirty="0" smtClean="0"/>
              <a:t>Delete this slide before presenting.</a:t>
            </a:r>
          </a:p>
        </p:txBody>
      </p:sp>
      <p:grpSp>
        <p:nvGrpSpPr>
          <p:cNvPr id="7" name="Group 6"/>
          <p:cNvGrpSpPr/>
          <p:nvPr/>
        </p:nvGrpSpPr>
        <p:grpSpPr>
          <a:xfrm>
            <a:off x="7010400" y="1371600"/>
            <a:ext cx="4460479" cy="4158139"/>
            <a:chOff x="6893322" y="1696164"/>
            <a:chExt cx="4460479" cy="4158139"/>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9000" y="2865834"/>
              <a:ext cx="4114801" cy="2286000"/>
            </a:xfrm>
            <a:prstGeom prst="rect">
              <a:avLst/>
            </a:prstGeom>
          </p:spPr>
        </p:pic>
        <p:sp>
          <p:nvSpPr>
            <p:cNvPr id="9" name="Oval Callout 8"/>
            <p:cNvSpPr/>
            <p:nvPr/>
          </p:nvSpPr>
          <p:spPr>
            <a:xfrm>
              <a:off x="6893322" y="1909920"/>
              <a:ext cx="1007321" cy="914400"/>
            </a:xfrm>
            <a:prstGeom prst="wedgeEllipseCallout">
              <a:avLst>
                <a:gd name="adj1" fmla="val 27105"/>
                <a:gd name="adj2" fmla="val 63623"/>
              </a:avLst>
            </a:prstGeom>
            <a:solidFill>
              <a:srgbClr val="00ACEC">
                <a:alpha val="50000"/>
              </a:srgbClr>
            </a:solidFill>
            <a:ln>
              <a:noFill/>
            </a:ln>
            <a:effectLst/>
          </p:spPr>
          <p:style>
            <a:lnRef idx="3">
              <a:schemeClr val="lt1"/>
            </a:lnRef>
            <a:fillRef idx="1">
              <a:schemeClr val="accent2"/>
            </a:fillRef>
            <a:effectRef idx="1">
              <a:schemeClr val="accent2"/>
            </a:effectRef>
            <a:fontRef idx="minor">
              <a:schemeClr val="lt1"/>
            </a:fontRef>
          </p:style>
          <p:txBody>
            <a:bodyPr lIns="0" tIns="0" rIns="0" bIns="0" rtlCol="0" anchor="ctr"/>
            <a:lstStyle/>
            <a:p>
              <a:pPr algn="ctr"/>
              <a:r>
                <a:rPr lang="en-US" sz="5400" dirty="0" smtClean="0"/>
                <a:t>1</a:t>
              </a:r>
              <a:endParaRPr lang="en-CA" sz="5400" dirty="0"/>
            </a:p>
          </p:txBody>
        </p:sp>
        <p:sp>
          <p:nvSpPr>
            <p:cNvPr id="10" name="Oval Callout 9"/>
            <p:cNvSpPr/>
            <p:nvPr/>
          </p:nvSpPr>
          <p:spPr>
            <a:xfrm>
              <a:off x="10346480" y="2449115"/>
              <a:ext cx="1007321" cy="914400"/>
            </a:xfrm>
            <a:prstGeom prst="wedgeEllipseCallout">
              <a:avLst/>
            </a:prstGeom>
            <a:solidFill>
              <a:srgbClr val="00ACEC">
                <a:alpha val="50000"/>
              </a:srgbClr>
            </a:solidFill>
            <a:ln>
              <a:noFill/>
            </a:ln>
            <a:effectLst/>
          </p:spPr>
          <p:style>
            <a:lnRef idx="3">
              <a:schemeClr val="lt1"/>
            </a:lnRef>
            <a:fillRef idx="1">
              <a:schemeClr val="accent2"/>
            </a:fillRef>
            <a:effectRef idx="1">
              <a:schemeClr val="accent2"/>
            </a:effectRef>
            <a:fontRef idx="minor">
              <a:schemeClr val="lt1"/>
            </a:fontRef>
          </p:style>
          <p:txBody>
            <a:bodyPr lIns="0" tIns="0" rIns="0" bIns="0" rtlCol="0" anchor="ctr"/>
            <a:lstStyle/>
            <a:p>
              <a:pPr algn="ctr"/>
              <a:r>
                <a:rPr lang="en-US" sz="5400" dirty="0" smtClean="0"/>
                <a:t>3</a:t>
              </a:r>
              <a:endParaRPr lang="en-CA" sz="5400" dirty="0"/>
            </a:p>
          </p:txBody>
        </p:sp>
        <p:sp>
          <p:nvSpPr>
            <p:cNvPr id="11" name="Oval Callout 10"/>
            <p:cNvSpPr/>
            <p:nvPr/>
          </p:nvSpPr>
          <p:spPr>
            <a:xfrm>
              <a:off x="8792739" y="4939903"/>
              <a:ext cx="1007321" cy="914400"/>
            </a:xfrm>
            <a:prstGeom prst="wedgeEllipseCallout">
              <a:avLst>
                <a:gd name="adj1" fmla="val 22005"/>
                <a:gd name="adj2" fmla="val -68961"/>
              </a:avLst>
            </a:prstGeom>
            <a:solidFill>
              <a:srgbClr val="00ACEC">
                <a:alpha val="50000"/>
              </a:srgbClr>
            </a:solidFill>
            <a:ln>
              <a:noFill/>
            </a:ln>
            <a:effectLst/>
          </p:spPr>
          <p:style>
            <a:lnRef idx="3">
              <a:schemeClr val="lt1"/>
            </a:lnRef>
            <a:fillRef idx="1">
              <a:schemeClr val="accent2"/>
            </a:fillRef>
            <a:effectRef idx="1">
              <a:schemeClr val="accent2"/>
            </a:effectRef>
            <a:fontRef idx="minor">
              <a:schemeClr val="lt1"/>
            </a:fontRef>
          </p:style>
          <p:txBody>
            <a:bodyPr lIns="0" tIns="0" rIns="0" bIns="0" rtlCol="0" anchor="ctr"/>
            <a:lstStyle/>
            <a:p>
              <a:pPr algn="ctr"/>
              <a:r>
                <a:rPr lang="en-US" sz="5400" dirty="0" smtClean="0"/>
                <a:t>2</a:t>
              </a:r>
              <a:endParaRPr lang="en-CA" sz="5400" dirty="0"/>
            </a:p>
          </p:txBody>
        </p:sp>
        <p:sp>
          <p:nvSpPr>
            <p:cNvPr id="12" name="TextBox 11"/>
            <p:cNvSpPr txBox="1"/>
            <p:nvPr/>
          </p:nvSpPr>
          <p:spPr>
            <a:xfrm>
              <a:off x="8207743" y="1696164"/>
              <a:ext cx="2057400" cy="861774"/>
            </a:xfrm>
            <a:prstGeom prst="rect">
              <a:avLst/>
            </a:prstGeom>
            <a:noFill/>
          </p:spPr>
          <p:txBody>
            <a:bodyPr wrap="square" lIns="0" tIns="0" rIns="0" bIns="0" rtlCol="0">
              <a:spAutoFit/>
            </a:bodyPr>
            <a:lstStyle/>
            <a:p>
              <a:r>
                <a:rPr lang="en-US" sz="2800" dirty="0" smtClean="0">
                  <a:solidFill>
                    <a:schemeClr val="accent1"/>
                  </a:solidFill>
                </a:rPr>
                <a:t>How to</a:t>
              </a:r>
              <a:br>
                <a:rPr lang="en-US" sz="2800" dirty="0" smtClean="0">
                  <a:solidFill>
                    <a:schemeClr val="accent1"/>
                  </a:solidFill>
                </a:rPr>
              </a:br>
              <a:r>
                <a:rPr lang="en-US" sz="2800" dirty="0" smtClean="0">
                  <a:solidFill>
                    <a:schemeClr val="accent1"/>
                  </a:solidFill>
                </a:rPr>
                <a:t>add a slide</a:t>
              </a:r>
              <a:endParaRPr lang="en-CA" sz="2800" dirty="0">
                <a:solidFill>
                  <a:schemeClr val="accent1"/>
                </a:solidFill>
              </a:endParaRPr>
            </a:p>
          </p:txBody>
        </p:sp>
      </p:grpSp>
      <p:sp>
        <p:nvSpPr>
          <p:cNvPr id="13" name="TextBox 12"/>
          <p:cNvSpPr txBox="1"/>
          <p:nvPr/>
        </p:nvSpPr>
        <p:spPr>
          <a:xfrm>
            <a:off x="407353" y="457200"/>
            <a:ext cx="10717847" cy="492443"/>
          </a:xfrm>
          <a:prstGeom prst="rect">
            <a:avLst/>
          </a:prstGeom>
          <a:noFill/>
        </p:spPr>
        <p:txBody>
          <a:bodyPr wrap="square" lIns="0" tIns="0" rIns="0" bIns="0" rtlCol="0">
            <a:spAutoFit/>
          </a:bodyPr>
          <a:lstStyle/>
          <a:p>
            <a:r>
              <a:rPr lang="en-US" sz="3200" dirty="0" smtClean="0">
                <a:solidFill>
                  <a:schemeClr val="tx1"/>
                </a:solidFill>
              </a:rPr>
              <a:t>How to get started</a:t>
            </a:r>
            <a:endParaRPr lang="en-CA" sz="3200" dirty="0">
              <a:solidFill>
                <a:schemeClr val="tx1"/>
              </a:solidFill>
            </a:endParaRPr>
          </a:p>
        </p:txBody>
      </p:sp>
    </p:spTree>
    <p:extLst>
      <p:ext uri="{BB962C8B-B14F-4D97-AF65-F5344CB8AC3E}">
        <p14:creationId xmlns:p14="http://schemas.microsoft.com/office/powerpoint/2010/main" val="97701225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12800" y="4343400"/>
            <a:ext cx="10363200" cy="685800"/>
          </a:xfrm>
        </p:spPr>
        <p:txBody>
          <a:bodyPr tIns="0">
            <a:normAutofit/>
          </a:bodyPr>
          <a:lstStyle>
            <a:lvl1pPr algn="l">
              <a:defRPr sz="3000" baseline="0">
                <a:latin typeface="Verdana" panose="020B0604030504040204" pitchFamily="34" charset="0"/>
              </a:defRPr>
            </a:lvl1pPr>
          </a:lstStyle>
          <a:p>
            <a:r>
              <a:rPr lang="en-US" dirty="0" smtClean="0"/>
              <a:t>Click to edit presentation title</a:t>
            </a:r>
            <a:endParaRPr lang="en-US" dirty="0"/>
          </a:p>
        </p:txBody>
      </p:sp>
      <p:sp>
        <p:nvSpPr>
          <p:cNvPr id="4" name="Text Placeholder 3"/>
          <p:cNvSpPr>
            <a:spLocks noGrp="1"/>
          </p:cNvSpPr>
          <p:nvPr>
            <p:ph type="body" sz="quarter" idx="10" hasCustomPrompt="1"/>
          </p:nvPr>
        </p:nvSpPr>
        <p:spPr>
          <a:xfrm>
            <a:off x="812800" y="5029200"/>
            <a:ext cx="10363200" cy="381000"/>
          </a:xfrm>
          <a:prstGeom prst="rect">
            <a:avLst/>
          </a:prstGeom>
        </p:spPr>
        <p:txBody>
          <a:bodyPr tIns="0"/>
          <a:lstStyle>
            <a:lvl1pPr>
              <a:defRPr sz="1800"/>
            </a:lvl1pPr>
          </a:lstStyle>
          <a:p>
            <a:pPr lvl="0"/>
            <a:r>
              <a:rPr lang="en-US" dirty="0" smtClean="0"/>
              <a:t>Click to edit presentation subtitle</a:t>
            </a:r>
            <a:endParaRPr lang="en-US" dirty="0"/>
          </a:p>
        </p:txBody>
      </p:sp>
    </p:spTree>
    <p:extLst>
      <p:ext uri="{BB962C8B-B14F-4D97-AF65-F5344CB8AC3E}">
        <p14:creationId xmlns:p14="http://schemas.microsoft.com/office/powerpoint/2010/main" val="69096772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8713" y="378442"/>
            <a:ext cx="9336743" cy="787121"/>
          </a:xfrm>
        </p:spPr>
        <p:txBody>
          <a:bodyPr>
            <a:normAutofit/>
          </a:bodyPr>
          <a:lstStyle>
            <a:lvl1pPr algn="l">
              <a:defRPr sz="3200">
                <a:solidFill>
                  <a:srgbClr val="02B0EA"/>
                </a:solidFill>
                <a:latin typeface="Verdana"/>
                <a:cs typeface="Verdana"/>
              </a:defRPr>
            </a:lvl1pPr>
          </a:lstStyle>
          <a:p>
            <a:r>
              <a:rPr lang="en-US" smtClean="0"/>
              <a:t>Click to edit Master title style</a:t>
            </a:r>
            <a:endParaRPr lang="en-US" dirty="0"/>
          </a:p>
        </p:txBody>
      </p:sp>
      <p:sp>
        <p:nvSpPr>
          <p:cNvPr id="3" name="Content Placeholder 2"/>
          <p:cNvSpPr>
            <a:spLocks noGrp="1"/>
          </p:cNvSpPr>
          <p:nvPr>
            <p:ph idx="1"/>
          </p:nvPr>
        </p:nvSpPr>
        <p:spPr>
          <a:xfrm>
            <a:off x="1948713" y="1668321"/>
            <a:ext cx="7356860" cy="3910346"/>
          </a:xfrm>
          <a:prstGeom prst="rect">
            <a:avLst/>
          </a:prstGeom>
        </p:spPr>
        <p:txBody>
          <a:bodyPr/>
          <a:lstStyle>
            <a:lvl1pPr marL="0" indent="0">
              <a:lnSpc>
                <a:spcPct val="100000"/>
              </a:lnSpc>
              <a:spcBef>
                <a:spcPts val="0"/>
              </a:spcBef>
              <a:spcAft>
                <a:spcPts val="600"/>
              </a:spcAft>
              <a:buNone/>
              <a:defRPr sz="2600" baseline="0">
                <a:solidFill>
                  <a:schemeClr val="bg1">
                    <a:lumMod val="50000"/>
                  </a:schemeClr>
                </a:solidFill>
                <a:latin typeface="Verdana"/>
                <a:cs typeface="Verdana"/>
              </a:defRPr>
            </a:lvl1pPr>
            <a:lvl2pPr>
              <a:lnSpc>
                <a:spcPct val="100000"/>
              </a:lnSpc>
              <a:spcBef>
                <a:spcPts val="0"/>
              </a:spcBef>
              <a:spcAft>
                <a:spcPts val="600"/>
              </a:spcAft>
              <a:defRPr sz="2200" baseline="0">
                <a:solidFill>
                  <a:schemeClr val="bg1">
                    <a:lumMod val="50000"/>
                  </a:schemeClr>
                </a:solidFill>
                <a:latin typeface="Verdana"/>
                <a:cs typeface="Verdana"/>
              </a:defRPr>
            </a:lvl2pPr>
            <a:lvl3pPr>
              <a:defRPr>
                <a:latin typeface="Verdana"/>
                <a:cs typeface="Verdana"/>
              </a:defRPr>
            </a:lvl3pPr>
            <a:lvl4pPr>
              <a:defRPr>
                <a:latin typeface="Verdana"/>
                <a:cs typeface="Verdana"/>
              </a:defRPr>
            </a:lvl4pPr>
            <a:lvl5pPr>
              <a:defRPr>
                <a:latin typeface="Verdana"/>
                <a:cs typeface="Verdana"/>
              </a:defRPr>
            </a:lvl5pPr>
          </a:lstStyle>
          <a:p>
            <a:pPr lvl="0"/>
            <a:r>
              <a:rPr lang="en-US" dirty="0" smtClean="0"/>
              <a:t>Edit Master text styles</a:t>
            </a:r>
          </a:p>
          <a:p>
            <a:pPr lvl="1"/>
            <a:r>
              <a:rPr lang="en-US" dirty="0" smtClean="0"/>
              <a:t>Second level</a:t>
            </a:r>
          </a:p>
        </p:txBody>
      </p:sp>
      <p:sp>
        <p:nvSpPr>
          <p:cNvPr id="6" name="Slide Number Placeholder 5"/>
          <p:cNvSpPr>
            <a:spLocks noGrp="1"/>
          </p:cNvSpPr>
          <p:nvPr>
            <p:ph type="sldNum" sz="quarter" idx="12"/>
          </p:nvPr>
        </p:nvSpPr>
        <p:spPr>
          <a:xfrm>
            <a:off x="11391234" y="6538912"/>
            <a:ext cx="800767" cy="319088"/>
          </a:xfrm>
          <a:prstGeom prst="rect">
            <a:avLst/>
          </a:prstGeom>
        </p:spPr>
        <p:txBody>
          <a:bodyPr/>
          <a:lstStyle>
            <a:lvl1pPr algn="ctr">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73221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B407D-7CF8-4730-976F-FC5C7C7ECBCC}"/>
              </a:ext>
            </a:extLst>
          </p:cNvPr>
          <p:cNvSpPr>
            <a:spLocks noGrp="1"/>
          </p:cNvSpPr>
          <p:nvPr>
            <p:ph type="title"/>
          </p:nvPr>
        </p:nvSpPr>
        <p:spPr/>
        <p:txBody>
          <a:bodyPr>
            <a:normAutofit/>
          </a:bodyPr>
          <a:lstStyle>
            <a:lvl1pPr>
              <a:defRPr sz="2800" baseline="0"/>
            </a:lvl1pPr>
          </a:lstStyle>
          <a:p>
            <a:r>
              <a:rPr lang="en-US" dirty="0" smtClean="0"/>
              <a:t>Click to edit Master title style</a:t>
            </a:r>
            <a:endParaRPr lang="en-US" dirty="0"/>
          </a:p>
        </p:txBody>
      </p:sp>
      <p:sp>
        <p:nvSpPr>
          <p:cNvPr id="3" name="Footer Placeholder 2">
            <a:extLst>
              <a:ext uri="{FF2B5EF4-FFF2-40B4-BE49-F238E27FC236}">
                <a16:creationId xmlns:a16="http://schemas.microsoft.com/office/drawing/2014/main" id="{89C367F2-71DC-47EF-A853-3914CFF05A47}"/>
              </a:ext>
            </a:extLst>
          </p:cNvPr>
          <p:cNvSpPr>
            <a:spLocks noGrp="1"/>
          </p:cNvSpPr>
          <p:nvPr>
            <p:ph type="ftr" sz="quarter" idx="10"/>
          </p:nvPr>
        </p:nvSpPr>
        <p:spPr/>
        <p:txBody>
          <a:bodyPr/>
          <a:lstStyle/>
          <a:p>
            <a:endParaRPr lang="en-US" dirty="0"/>
          </a:p>
        </p:txBody>
      </p:sp>
      <p:sp>
        <p:nvSpPr>
          <p:cNvPr id="8" name="Content Placeholder 7">
            <a:extLst>
              <a:ext uri="{FF2B5EF4-FFF2-40B4-BE49-F238E27FC236}">
                <a16:creationId xmlns:a16="http://schemas.microsoft.com/office/drawing/2014/main" id="{4CE7705F-BE7D-4EA8-99E9-F5B76A2426A2}"/>
              </a:ext>
            </a:extLst>
          </p:cNvPr>
          <p:cNvSpPr>
            <a:spLocks noGrp="1"/>
          </p:cNvSpPr>
          <p:nvPr>
            <p:ph sz="quarter" idx="11"/>
          </p:nvPr>
        </p:nvSpPr>
        <p:spPr>
          <a:xfrm>
            <a:off x="838201" y="1254369"/>
            <a:ext cx="10515600" cy="4759569"/>
          </a:xfrm>
          <a:prstGeom prst="rect">
            <a:avLst/>
          </a:prstGeom>
        </p:spPr>
        <p:txBody>
          <a:bodyPr/>
          <a:lstStyle>
            <a:lvl1pPr>
              <a:buClr>
                <a:srgbClr val="F57A01"/>
              </a:buClr>
              <a:defRPr sz="2700" baseline="0">
                <a:latin typeface="Verdana" panose="020B0604030504040204" pitchFamily="34" charset="0"/>
              </a:defRPr>
            </a:lvl1pPr>
            <a:lvl2pPr>
              <a:defRPr sz="2600" baseline="0">
                <a:latin typeface="Verdana" panose="020B0604030504040204" pitchFamily="34" charset="0"/>
              </a:defRPr>
            </a:lvl2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3"/>
          <p:cNvSpPr>
            <a:spLocks noGrp="1"/>
          </p:cNvSpPr>
          <p:nvPr>
            <p:ph type="sldNum" sz="quarter" idx="12"/>
          </p:nvPr>
        </p:nvSpPr>
        <p:spPr/>
        <p:txBody>
          <a:bodyPr/>
          <a:lstStyle/>
          <a:p>
            <a:fld id="{0FF33D2E-B4E6-4FF6-99DC-91C411C64D6C}" type="slidenum">
              <a:rPr lang="en-CA" smtClean="0"/>
              <a:t>‹#›</a:t>
            </a:fld>
            <a:endParaRPr lang="en-CA" dirty="0"/>
          </a:p>
        </p:txBody>
      </p:sp>
    </p:spTree>
    <p:extLst>
      <p:ext uri="{BB962C8B-B14F-4D97-AF65-F5344CB8AC3E}">
        <p14:creationId xmlns:p14="http://schemas.microsoft.com/office/powerpoint/2010/main" val="3394163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B407D-7CF8-4730-976F-FC5C7C7ECBCC}"/>
              </a:ext>
            </a:extLst>
          </p:cNvPr>
          <p:cNvSpPr>
            <a:spLocks noGrp="1"/>
          </p:cNvSpPr>
          <p:nvPr>
            <p:ph type="title"/>
          </p:nvPr>
        </p:nvSpPr>
        <p:spPr/>
        <p:txBody>
          <a:bodyPr>
            <a:normAutofit/>
          </a:bodyPr>
          <a:lstStyle>
            <a:lvl1pPr>
              <a:defRPr sz="3000" baseline="0">
                <a:latin typeface="Verdana" panose="020B0604030504040204" pitchFamily="34" charset="0"/>
              </a:defRPr>
            </a:lvl1pPr>
          </a:lstStyle>
          <a:p>
            <a:r>
              <a:rPr lang="en-US" dirty="0" smtClean="0"/>
              <a:t>Click to edit Master title style</a:t>
            </a:r>
            <a:endParaRPr lang="en-US" dirty="0"/>
          </a:p>
        </p:txBody>
      </p:sp>
      <p:sp>
        <p:nvSpPr>
          <p:cNvPr id="3" name="Footer Placeholder 2">
            <a:extLst>
              <a:ext uri="{FF2B5EF4-FFF2-40B4-BE49-F238E27FC236}">
                <a16:creationId xmlns:a16="http://schemas.microsoft.com/office/drawing/2014/main" id="{89C367F2-71DC-47EF-A853-3914CFF05A47}"/>
              </a:ext>
            </a:extLst>
          </p:cNvPr>
          <p:cNvSpPr>
            <a:spLocks noGrp="1"/>
          </p:cNvSpPr>
          <p:nvPr>
            <p:ph type="ftr" sz="quarter" idx="10"/>
          </p:nvPr>
        </p:nvSpPr>
        <p:spPr/>
        <p:txBody>
          <a:bodyPr/>
          <a:lstStyle/>
          <a:p>
            <a:endParaRPr lang="en-US" dirty="0"/>
          </a:p>
        </p:txBody>
      </p:sp>
      <p:sp>
        <p:nvSpPr>
          <p:cNvPr id="8" name="Content Placeholder 7">
            <a:extLst>
              <a:ext uri="{FF2B5EF4-FFF2-40B4-BE49-F238E27FC236}">
                <a16:creationId xmlns:a16="http://schemas.microsoft.com/office/drawing/2014/main" id="{4CE7705F-BE7D-4EA8-99E9-F5B76A2426A2}"/>
              </a:ext>
            </a:extLst>
          </p:cNvPr>
          <p:cNvSpPr>
            <a:spLocks noGrp="1"/>
          </p:cNvSpPr>
          <p:nvPr>
            <p:ph sz="quarter" idx="11"/>
          </p:nvPr>
        </p:nvSpPr>
        <p:spPr>
          <a:xfrm>
            <a:off x="838201" y="1254369"/>
            <a:ext cx="10515600" cy="4759569"/>
          </a:xfrm>
          <a:prstGeom prst="rect">
            <a:avLst/>
          </a:prstGeom>
        </p:spPr>
        <p:txBody>
          <a:bodyPr/>
          <a:lstStyle>
            <a:lvl1pPr marL="228600" indent="-228600">
              <a:buClr>
                <a:srgbClr val="F57A01"/>
              </a:buClr>
              <a:buFont typeface="Arial" panose="020B0604020202020204" pitchFamily="34" charset="0"/>
              <a:buChar char="•"/>
              <a:defRPr baseline="0">
                <a:solidFill>
                  <a:srgbClr val="404040"/>
                </a:solidFill>
                <a:latin typeface="Verdana" panose="020B0604030504040204" pitchFamily="34" charset="0"/>
              </a:defRPr>
            </a:lvl1pPr>
            <a:lvl2pPr marL="461963" indent="-233363">
              <a:buClr>
                <a:srgbClr val="F57A01"/>
              </a:buClr>
              <a:buFont typeface="Courier New" panose="02070309020205020404" pitchFamily="49" charset="0"/>
              <a:buChar char="o"/>
              <a:defRPr sz="2500" baseline="0">
                <a:solidFill>
                  <a:srgbClr val="404040"/>
                </a:solidFill>
                <a:latin typeface="Verdana" panose="020B0604030504040204" pitchFamily="34" charset="0"/>
              </a:defRPr>
            </a:lvl2pPr>
            <a:lvl3pPr marL="685800" indent="-171450">
              <a:buClr>
                <a:srgbClr val="F57A01"/>
              </a:buClr>
              <a:buFont typeface="Wingdings" panose="05000000000000000000" pitchFamily="2" charset="2"/>
              <a:buChar char="§"/>
              <a:defRPr baseline="0">
                <a:solidFill>
                  <a:srgbClr val="404040"/>
                </a:solidFill>
                <a:latin typeface="Verdana" panose="020B0604030504040204" pitchFamily="34" charset="0"/>
              </a:defRPr>
            </a:lvl3pPr>
            <a:lvl4pPr marL="914400" indent="-228600">
              <a:buClr>
                <a:srgbClr val="F57A01"/>
              </a:buClr>
              <a:buFont typeface="Arial" panose="020B0604020202020204" pitchFamily="34" charset="0"/>
              <a:buChar char="•"/>
              <a:defRPr baseline="0">
                <a:solidFill>
                  <a:srgbClr val="404040"/>
                </a:solidFill>
                <a:latin typeface="Verdana" panose="020B0604030504040204" pitchFamily="34" charset="0"/>
              </a:defRPr>
            </a:lvl4pPr>
            <a:lvl5pPr marL="1143000" indent="-228600">
              <a:buClr>
                <a:srgbClr val="F57A01"/>
              </a:buClr>
              <a:buFont typeface="Arial" panose="020B0604020202020204" pitchFamily="34" charset="0"/>
              <a:buChar char="•"/>
              <a:defRPr baseline="0">
                <a:solidFill>
                  <a:srgbClr val="404040"/>
                </a:solidFill>
                <a:latin typeface="Verdana" panose="020B060403050404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0396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ICBC AGENDA">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067800"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2" name="TextBox 1"/>
          <p:cNvSpPr txBox="1"/>
          <p:nvPr/>
        </p:nvSpPr>
        <p:spPr>
          <a:xfrm>
            <a:off x="381000" y="355997"/>
            <a:ext cx="10744200" cy="492443"/>
          </a:xfrm>
          <a:prstGeom prst="rect">
            <a:avLst/>
          </a:prstGeom>
          <a:noFill/>
        </p:spPr>
        <p:txBody>
          <a:bodyPr wrap="square" lIns="0" tIns="0" rIns="0" bIns="0" rtlCol="0">
            <a:spAutoFit/>
          </a:bodyPr>
          <a:lstStyle/>
          <a:p>
            <a:r>
              <a:rPr lang="en-US" sz="3200" dirty="0" smtClean="0">
                <a:solidFill>
                  <a:schemeClr val="tx1">
                    <a:lumMod val="50000"/>
                  </a:schemeClr>
                </a:solidFill>
              </a:rPr>
              <a:t>Agenda</a:t>
            </a:r>
            <a:endParaRPr lang="en-CA" sz="3200" dirty="0">
              <a:solidFill>
                <a:schemeClr val="tx1">
                  <a:lumMod val="50000"/>
                </a:schemeClr>
              </a:solidFill>
            </a:endParaRPr>
          </a:p>
        </p:txBody>
      </p:sp>
      <p:sp>
        <p:nvSpPr>
          <p:cNvPr id="5" name="Text Placeholder 4"/>
          <p:cNvSpPr>
            <a:spLocks noGrp="1"/>
          </p:cNvSpPr>
          <p:nvPr>
            <p:ph type="body" sz="quarter" idx="10" hasCustomPrompt="1"/>
          </p:nvPr>
        </p:nvSpPr>
        <p:spPr>
          <a:xfrm>
            <a:off x="381000" y="1600200"/>
            <a:ext cx="11430000" cy="1641475"/>
          </a:xfrm>
          <a:prstGeom prst="rect">
            <a:avLst/>
          </a:prstGeom>
        </p:spPr>
        <p:txBody>
          <a:bodyPr lIns="0" tIns="0" rIns="0" bIns="0"/>
          <a:lstStyle>
            <a:lvl1pPr marL="514350" indent="-514350">
              <a:lnSpc>
                <a:spcPct val="150000"/>
              </a:lnSpc>
              <a:buClr>
                <a:srgbClr val="F57A01"/>
              </a:buClr>
              <a:buFont typeface="+mj-lt"/>
              <a:buAutoNum type="arabicPeriod"/>
              <a:tabLst/>
              <a:defRPr baseline="0">
                <a:solidFill>
                  <a:srgbClr val="404040"/>
                </a:solidFill>
                <a:latin typeface="Verdana" panose="020B0604030504040204" pitchFamily="34" charset="0"/>
              </a:defRPr>
            </a:lvl1pPr>
            <a:lvl2pPr marL="857250" indent="-342900">
              <a:lnSpc>
                <a:spcPct val="150000"/>
              </a:lnSpc>
              <a:buClr>
                <a:srgbClr val="F57A01"/>
              </a:buClr>
              <a:buSzPct val="80000"/>
              <a:buFont typeface="Courier New" panose="02070309020205020404" pitchFamily="49" charset="0"/>
              <a:buChar char="o"/>
              <a:defRPr sz="2400">
                <a:solidFill>
                  <a:srgbClr val="404040"/>
                </a:solidFill>
                <a:latin typeface="Verdana" panose="020B0604030504040204" pitchFamily="34" charset="0"/>
              </a:defRPr>
            </a:lvl2pPr>
            <a:lvl3pPr marL="1030287" indent="-342900">
              <a:lnSpc>
                <a:spcPct val="150000"/>
              </a:lnSpc>
              <a:buClr>
                <a:srgbClr val="F57A01"/>
              </a:buClr>
              <a:buSzPct val="80000"/>
              <a:buFont typeface="Wingdings" panose="05000000000000000000" pitchFamily="2" charset="2"/>
              <a:buChar char="Ø"/>
              <a:defRPr>
                <a:solidFill>
                  <a:srgbClr val="404040"/>
                </a:solidFill>
                <a:latin typeface="Verdana" panose="020B0604030504040204" pitchFamily="34" charset="0"/>
              </a:defRPr>
            </a:lvl3pPr>
            <a:lvl4pPr marL="974725" indent="-120650">
              <a:buFont typeface="Arial" panose="020B0604020202020204" pitchFamily="34" charset="0"/>
              <a:buChar char="•"/>
              <a:defRPr sz="1600">
                <a:solidFill>
                  <a:schemeClr val="tx1">
                    <a:lumMod val="50000"/>
                  </a:schemeClr>
                </a:solidFill>
              </a:defRPr>
            </a:lvl4pPr>
            <a:lvl5pPr marL="1089025" indent="-114300">
              <a:defRPr sz="1200">
                <a:solidFill>
                  <a:schemeClr val="tx1">
                    <a:lumMod val="50000"/>
                  </a:schemeClr>
                </a:solidFill>
              </a:defRPr>
            </a:lvl5pPr>
          </a:lstStyle>
          <a:p>
            <a:pPr lvl="0"/>
            <a:r>
              <a:rPr lang="en-US" dirty="0" smtClean="0"/>
              <a:t>Click to add an agenda list.</a:t>
            </a:r>
          </a:p>
          <a:p>
            <a:pPr lvl="1"/>
            <a:r>
              <a:rPr lang="en-US" dirty="0" smtClean="0"/>
              <a:t>Second level</a:t>
            </a:r>
          </a:p>
          <a:p>
            <a:pPr lvl="2"/>
            <a:r>
              <a:rPr lang="en-US" dirty="0" smtClean="0"/>
              <a:t>Third level</a:t>
            </a:r>
          </a:p>
        </p:txBody>
      </p:sp>
      <p:sp>
        <p:nvSpPr>
          <p:cNvPr id="6" name="Footer Placeholder 5"/>
          <p:cNvSpPr txBox="1">
            <a:spLocks/>
          </p:cNvSpPr>
          <p:nvPr/>
        </p:nvSpPr>
        <p:spPr>
          <a:xfrm>
            <a:off x="409303" y="6400799"/>
            <a:ext cx="19528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5613311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ICBC  TITLE ONLY">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067800" y="6629400"/>
            <a:ext cx="2743200" cy="162649"/>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9" name="Title 9"/>
          <p:cNvSpPr>
            <a:spLocks noGrp="1"/>
          </p:cNvSpPr>
          <p:nvPr>
            <p:ph type="title" hasCustomPrompt="1"/>
          </p:nvPr>
        </p:nvSpPr>
        <p:spPr>
          <a:xfrm>
            <a:off x="381000" y="457201"/>
            <a:ext cx="10744200" cy="457199"/>
          </a:xfrm>
          <a:prstGeom prst="rect">
            <a:avLst/>
          </a:prstGeom>
        </p:spPr>
        <p:txBody>
          <a:bodyPr lIns="0" tIns="0" rIns="0" bIns="0"/>
          <a:lstStyle>
            <a:lvl1pPr>
              <a:defRPr baseline="0">
                <a:solidFill>
                  <a:schemeClr val="tx1">
                    <a:lumMod val="75000"/>
                  </a:schemeClr>
                </a:solidFill>
              </a:defRPr>
            </a:lvl1pPr>
          </a:lstStyle>
          <a:p>
            <a:r>
              <a:rPr lang="en-US" dirty="0" smtClean="0"/>
              <a:t>Click to edit blank page title</a:t>
            </a:r>
            <a:endParaRPr lang="en-CA" dirty="0"/>
          </a:p>
        </p:txBody>
      </p:sp>
      <p:sp>
        <p:nvSpPr>
          <p:cNvPr id="5" name="Footer Placeholder 5"/>
          <p:cNvSpPr txBox="1">
            <a:spLocks/>
          </p:cNvSpPr>
          <p:nvPr/>
        </p:nvSpPr>
        <p:spPr>
          <a:xfrm>
            <a:off x="409303" y="6400799"/>
            <a:ext cx="1876697" cy="391250"/>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40370766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ICBC CHART">
    <p:spTree>
      <p:nvGrpSpPr>
        <p:cNvPr id="1" name=""/>
        <p:cNvGrpSpPr/>
        <p:nvPr/>
      </p:nvGrpSpPr>
      <p:grpSpPr>
        <a:xfrm>
          <a:off x="0" y="0"/>
          <a:ext cx="0" cy="0"/>
          <a:chOff x="0" y="0"/>
          <a:chExt cx="0" cy="0"/>
        </a:xfrm>
      </p:grpSpPr>
      <p:sp>
        <p:nvSpPr>
          <p:cNvPr id="5" name="Chart Placeholder 4"/>
          <p:cNvSpPr>
            <a:spLocks noGrp="1"/>
          </p:cNvSpPr>
          <p:nvPr>
            <p:ph type="chart" sz="quarter" idx="13" hasCustomPrompt="1"/>
          </p:nvPr>
        </p:nvSpPr>
        <p:spPr>
          <a:xfrm>
            <a:off x="381000" y="1142999"/>
            <a:ext cx="11430000" cy="5257799"/>
          </a:xfrm>
          <a:prstGeom prst="rect">
            <a:avLst/>
          </a:prstGeom>
          <a:noFill/>
          <a:ln>
            <a:noFill/>
          </a:ln>
        </p:spPr>
        <p:txBody>
          <a:bodyPr lIns="0" tIns="0" rIns="0" bIns="0"/>
          <a:lstStyle>
            <a:lvl1pPr marL="0" indent="0">
              <a:buNone/>
              <a:defRPr baseline="0">
                <a:solidFill>
                  <a:srgbClr val="B7BBBD"/>
                </a:solidFill>
              </a:defRPr>
            </a:lvl1pPr>
          </a:lstStyle>
          <a:p>
            <a:r>
              <a:rPr lang="en-US" dirty="0" smtClean="0"/>
              <a:t>Click icon below to create or add chart from other file.</a:t>
            </a:r>
            <a:endParaRPr lang="en-CA" dirty="0"/>
          </a:p>
        </p:txBody>
      </p:sp>
      <p:sp>
        <p:nvSpPr>
          <p:cNvPr id="6" name="Slide Number Placeholder 5"/>
          <p:cNvSpPr>
            <a:spLocks noGrp="1"/>
          </p:cNvSpPr>
          <p:nvPr>
            <p:ph type="sldNum" sz="quarter" idx="4"/>
          </p:nvPr>
        </p:nvSpPr>
        <p:spPr>
          <a:xfrm>
            <a:off x="9067800"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0"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edit chart title style</a:t>
            </a:r>
            <a:endParaRPr lang="en-CA" dirty="0"/>
          </a:p>
        </p:txBody>
      </p:sp>
      <p:sp>
        <p:nvSpPr>
          <p:cNvPr id="8" name="Footer Placeholder 5"/>
          <p:cNvSpPr txBox="1">
            <a:spLocks/>
          </p:cNvSpPr>
          <p:nvPr/>
        </p:nvSpPr>
        <p:spPr>
          <a:xfrm>
            <a:off x="409303" y="6400799"/>
            <a:ext cx="19528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11219862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ICBC TABLE">
    <p:spTree>
      <p:nvGrpSpPr>
        <p:cNvPr id="1" name=""/>
        <p:cNvGrpSpPr/>
        <p:nvPr/>
      </p:nvGrpSpPr>
      <p:grpSpPr>
        <a:xfrm>
          <a:off x="0" y="0"/>
          <a:ext cx="0" cy="0"/>
          <a:chOff x="0" y="0"/>
          <a:chExt cx="0" cy="0"/>
        </a:xfrm>
      </p:grpSpPr>
      <p:sp>
        <p:nvSpPr>
          <p:cNvPr id="6" name="Table Placeholder 5"/>
          <p:cNvSpPr>
            <a:spLocks noGrp="1"/>
          </p:cNvSpPr>
          <p:nvPr>
            <p:ph type="tbl" sz="quarter" idx="13" hasCustomPrompt="1"/>
          </p:nvPr>
        </p:nvSpPr>
        <p:spPr>
          <a:xfrm>
            <a:off x="381000" y="1143000"/>
            <a:ext cx="11430000" cy="5257800"/>
          </a:xfrm>
          <a:prstGeom prst="rect">
            <a:avLst/>
          </a:prstGeom>
        </p:spPr>
        <p:txBody>
          <a:bodyPr lIns="0" tIns="0" rIns="0" bIns="0"/>
          <a:lstStyle>
            <a:lvl1pPr marL="0" indent="0">
              <a:buNone/>
              <a:defRPr>
                <a:solidFill>
                  <a:srgbClr val="B7BBBD"/>
                </a:solidFill>
              </a:defRPr>
            </a:lvl1pPr>
          </a:lstStyle>
          <a:p>
            <a:r>
              <a:rPr lang="en-US" dirty="0" smtClean="0"/>
              <a:t>Click icon to create or add existing table from other program.</a:t>
            </a:r>
            <a:endParaRPr lang="en-CA" dirty="0"/>
          </a:p>
        </p:txBody>
      </p:sp>
      <p:sp>
        <p:nvSpPr>
          <p:cNvPr id="7" name="Slide Number Placeholder 5"/>
          <p:cNvSpPr>
            <a:spLocks noGrp="1"/>
          </p:cNvSpPr>
          <p:nvPr>
            <p:ph type="sldNum" sz="quarter" idx="4"/>
          </p:nvPr>
        </p:nvSpPr>
        <p:spPr>
          <a:xfrm>
            <a:off x="9067800"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1"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add table title</a:t>
            </a:r>
            <a:endParaRPr lang="en-CA" dirty="0"/>
          </a:p>
        </p:txBody>
      </p:sp>
      <p:sp>
        <p:nvSpPr>
          <p:cNvPr id="8" name="Footer Placeholder 5"/>
          <p:cNvSpPr txBox="1">
            <a:spLocks/>
          </p:cNvSpPr>
          <p:nvPr/>
        </p:nvSpPr>
        <p:spPr>
          <a:xfrm>
            <a:off x="409303" y="6400799"/>
            <a:ext cx="18766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249030670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ICBC 2 COLUMN">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9025345"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5"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add a two-column title</a:t>
            </a:r>
            <a:endParaRPr lang="en-CA" dirty="0"/>
          </a:p>
        </p:txBody>
      </p:sp>
      <p:sp>
        <p:nvSpPr>
          <p:cNvPr id="7" name="Footer Placeholder 5"/>
          <p:cNvSpPr txBox="1">
            <a:spLocks/>
          </p:cNvSpPr>
          <p:nvPr/>
        </p:nvSpPr>
        <p:spPr>
          <a:xfrm>
            <a:off x="413084" y="6583361"/>
            <a:ext cx="20290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90969A"/>
                </a:solidFill>
              </a:rPr>
              <a:t>DRAFT | Confidential</a:t>
            </a:r>
            <a:endParaRPr lang="en-CA" sz="1200" dirty="0" smtClean="0">
              <a:solidFill>
                <a:srgbClr val="90969A"/>
              </a:solidFill>
            </a:endParaRPr>
          </a:p>
          <a:p>
            <a:pPr algn="l"/>
            <a:endParaRPr lang="en-CA" sz="1400" dirty="0">
              <a:solidFill>
                <a:srgbClr val="90969A"/>
              </a:solidFill>
            </a:endParaRPr>
          </a:p>
        </p:txBody>
      </p:sp>
      <p:sp>
        <p:nvSpPr>
          <p:cNvPr id="8" name="Content Placeholder 2"/>
          <p:cNvSpPr>
            <a:spLocks noGrp="1"/>
          </p:cNvSpPr>
          <p:nvPr>
            <p:ph idx="1" hasCustomPrompt="1"/>
          </p:nvPr>
        </p:nvSpPr>
        <p:spPr>
          <a:xfrm>
            <a:off x="409302" y="1160161"/>
            <a:ext cx="5458097" cy="1641475"/>
          </a:xfrm>
          <a:prstGeom prst="rect">
            <a:avLst/>
          </a:prstGeom>
        </p:spPr>
        <p:txBody>
          <a:bodyPr lIns="0" tIns="0" rIns="0" bIns="0"/>
          <a:lstStyle>
            <a:lvl1pPr marL="227013" indent="-227013">
              <a:lnSpc>
                <a:spcPct val="100000"/>
              </a:lnSpc>
              <a:spcBef>
                <a:spcPts val="0"/>
              </a:spcBef>
              <a:spcAft>
                <a:spcPts val="600"/>
              </a:spcAft>
              <a:buClr>
                <a:srgbClr val="F57A01"/>
              </a:buClr>
              <a:buFont typeface="Arial" panose="020B0604020202020204" pitchFamily="34" charset="0"/>
              <a:buChar char="•"/>
              <a:defRPr sz="2500" baseline="0">
                <a:solidFill>
                  <a:schemeClr val="tx1">
                    <a:lumMod val="50000"/>
                  </a:schemeClr>
                </a:solidFill>
                <a:latin typeface="+mn-lt"/>
              </a:defRPr>
            </a:lvl1pPr>
            <a:lvl2pPr marL="569912" indent="-342900">
              <a:lnSpc>
                <a:spcPct val="100000"/>
              </a:lnSpc>
              <a:spcBef>
                <a:spcPts val="0"/>
              </a:spcBef>
              <a:spcAft>
                <a:spcPts val="600"/>
              </a:spcAft>
              <a:buClr>
                <a:srgbClr val="F57A01"/>
              </a:buClr>
              <a:buSzPct val="80000"/>
              <a:buFont typeface="Courier New" panose="02070309020205020404" pitchFamily="49" charset="0"/>
              <a:buChar char="o"/>
              <a:defRPr sz="2400">
                <a:solidFill>
                  <a:schemeClr val="tx1">
                    <a:lumMod val="50000"/>
                  </a:schemeClr>
                </a:solidFill>
              </a:defRPr>
            </a:lvl2pPr>
            <a:lvl3pPr marL="742950" indent="-342900">
              <a:lnSpc>
                <a:spcPct val="100000"/>
              </a:lnSpc>
              <a:spcBef>
                <a:spcPts val="0"/>
              </a:spcBef>
              <a:spcAft>
                <a:spcPts val="600"/>
              </a:spcAft>
              <a:buClr>
                <a:srgbClr val="F57A01"/>
              </a:buClr>
              <a:buFont typeface="Wingdings" panose="05000000000000000000" pitchFamily="2" charset="2"/>
              <a:buChar char="Ø"/>
              <a:defRPr sz="2000">
                <a:solidFill>
                  <a:schemeClr val="tx1">
                    <a:lumMod val="50000"/>
                  </a:schemeClr>
                </a:solidFill>
              </a:defRPr>
            </a:lvl3pPr>
            <a:lvl4pPr marL="687388" indent="-112713">
              <a:defRPr sz="1600" baseline="0">
                <a:solidFill>
                  <a:schemeClr val="tx1">
                    <a:lumMod val="50000"/>
                  </a:schemeClr>
                </a:solidFill>
              </a:defRPr>
            </a:lvl4pPr>
            <a:lvl5pPr marL="801688" indent="-114300">
              <a:defRPr sz="1200">
                <a:solidFill>
                  <a:schemeClr val="tx1">
                    <a:lumMod val="50000"/>
                  </a:schemeClr>
                </a:solidFill>
              </a:defRPr>
            </a:lvl5pPr>
            <a:lvl6pPr marL="1255713" indent="-166688">
              <a:defRPr/>
            </a:lvl6pPr>
            <a:lvl7pPr marL="2743200" indent="0">
              <a:buNone/>
              <a:defRPr/>
            </a:lvl7pPr>
          </a:lstStyle>
          <a:p>
            <a:pPr lvl="0"/>
            <a:r>
              <a:rPr lang="en-US" dirty="0" smtClean="0"/>
              <a:t>Click to add 1st list</a:t>
            </a:r>
          </a:p>
          <a:p>
            <a:pPr lvl="1"/>
            <a:r>
              <a:rPr lang="en-US" dirty="0" smtClean="0"/>
              <a:t>Second level</a:t>
            </a:r>
          </a:p>
          <a:p>
            <a:pPr lvl="2"/>
            <a:r>
              <a:rPr lang="en-US" dirty="0" smtClean="0"/>
              <a:t>Third level</a:t>
            </a:r>
          </a:p>
        </p:txBody>
      </p:sp>
      <p:sp>
        <p:nvSpPr>
          <p:cNvPr id="11" name="Content Placeholder 2"/>
          <p:cNvSpPr>
            <a:spLocks noGrp="1"/>
          </p:cNvSpPr>
          <p:nvPr>
            <p:ph idx="10" hasCustomPrompt="1"/>
          </p:nvPr>
        </p:nvSpPr>
        <p:spPr>
          <a:xfrm>
            <a:off x="6347459" y="1142999"/>
            <a:ext cx="5458097" cy="1641475"/>
          </a:xfrm>
          <a:prstGeom prst="rect">
            <a:avLst/>
          </a:prstGeom>
        </p:spPr>
        <p:txBody>
          <a:bodyPr lIns="0" tIns="0" rIns="0" bIns="0"/>
          <a:lstStyle>
            <a:lvl1pPr marL="227013" indent="-227013">
              <a:lnSpc>
                <a:spcPct val="100000"/>
              </a:lnSpc>
              <a:spcBef>
                <a:spcPts val="0"/>
              </a:spcBef>
              <a:spcAft>
                <a:spcPts val="600"/>
              </a:spcAft>
              <a:buClr>
                <a:srgbClr val="F57A01"/>
              </a:buClr>
              <a:buFont typeface="Arial" panose="020B0604020202020204" pitchFamily="34" charset="0"/>
              <a:buChar char="•"/>
              <a:defRPr sz="2500" baseline="0">
                <a:solidFill>
                  <a:schemeClr val="tx1">
                    <a:lumMod val="50000"/>
                  </a:schemeClr>
                </a:solidFill>
                <a:latin typeface="+mn-lt"/>
              </a:defRPr>
            </a:lvl1pPr>
            <a:lvl2pPr marL="569912" indent="-342900">
              <a:lnSpc>
                <a:spcPct val="100000"/>
              </a:lnSpc>
              <a:spcBef>
                <a:spcPts val="0"/>
              </a:spcBef>
              <a:spcAft>
                <a:spcPts val="600"/>
              </a:spcAft>
              <a:buClr>
                <a:srgbClr val="F57A01"/>
              </a:buClr>
              <a:buSzPct val="80000"/>
              <a:buFont typeface="Courier New" panose="02070309020205020404" pitchFamily="49" charset="0"/>
              <a:buChar char="o"/>
              <a:defRPr sz="2400">
                <a:solidFill>
                  <a:schemeClr val="tx1">
                    <a:lumMod val="50000"/>
                  </a:schemeClr>
                </a:solidFill>
              </a:defRPr>
            </a:lvl2pPr>
            <a:lvl3pPr marL="742950" indent="-342900">
              <a:lnSpc>
                <a:spcPct val="100000"/>
              </a:lnSpc>
              <a:spcBef>
                <a:spcPts val="0"/>
              </a:spcBef>
              <a:spcAft>
                <a:spcPts val="600"/>
              </a:spcAft>
              <a:buClr>
                <a:srgbClr val="F57A01"/>
              </a:buClr>
              <a:buSzPct val="80000"/>
              <a:buFont typeface="Wingdings" panose="05000000000000000000" pitchFamily="2" charset="2"/>
              <a:buChar char="Ø"/>
              <a:defRPr sz="2000">
                <a:solidFill>
                  <a:schemeClr val="tx1">
                    <a:lumMod val="50000"/>
                  </a:schemeClr>
                </a:solidFill>
              </a:defRPr>
            </a:lvl3pPr>
            <a:lvl4pPr marL="687388" indent="-112713">
              <a:defRPr sz="1600" baseline="0">
                <a:solidFill>
                  <a:schemeClr val="tx1">
                    <a:lumMod val="50000"/>
                  </a:schemeClr>
                </a:solidFill>
              </a:defRPr>
            </a:lvl4pPr>
            <a:lvl5pPr marL="801688" indent="-114300">
              <a:defRPr sz="1200">
                <a:solidFill>
                  <a:schemeClr val="tx1">
                    <a:lumMod val="50000"/>
                  </a:schemeClr>
                </a:solidFill>
              </a:defRPr>
            </a:lvl5pPr>
            <a:lvl6pPr marL="1255713" indent="-166688">
              <a:defRPr/>
            </a:lvl6pPr>
            <a:lvl7pPr marL="2743200" indent="0">
              <a:buNone/>
              <a:defRPr/>
            </a:lvl7pPr>
          </a:lstStyle>
          <a:p>
            <a:pPr lvl="0"/>
            <a:r>
              <a:rPr lang="en-US" dirty="0" smtClean="0"/>
              <a:t>Click to add 2nd list</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3765281986"/>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ICBC COMPARE">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381000" y="1579114"/>
            <a:ext cx="5486400" cy="387798"/>
          </a:xfrm>
          <a:prstGeom prst="rect">
            <a:avLst/>
          </a:prstGeom>
        </p:spPr>
        <p:txBody>
          <a:bodyPr lIns="0" tIns="0" rIns="0" bIns="0" anchor="b"/>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1st title</a:t>
            </a:r>
          </a:p>
        </p:txBody>
      </p:sp>
      <p:sp>
        <p:nvSpPr>
          <p:cNvPr id="5" name="Text Placeholder 4"/>
          <p:cNvSpPr>
            <a:spLocks noGrp="1"/>
          </p:cNvSpPr>
          <p:nvPr>
            <p:ph type="body" sz="quarter" idx="3" hasCustomPrompt="1"/>
          </p:nvPr>
        </p:nvSpPr>
        <p:spPr>
          <a:xfrm>
            <a:off x="6324599" y="1583909"/>
            <a:ext cx="5486399" cy="387798"/>
          </a:xfrm>
          <a:prstGeom prst="rect">
            <a:avLst/>
          </a:prstGeom>
        </p:spPr>
        <p:txBody>
          <a:bodyPr lIns="0" tIns="0" rIns="0" bIns="0" anchor="b"/>
          <a:lstStyle>
            <a:lvl1pPr marL="0" indent="0">
              <a:buNone/>
              <a:defRPr sz="28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2nd title</a:t>
            </a:r>
          </a:p>
        </p:txBody>
      </p:sp>
      <p:sp>
        <p:nvSpPr>
          <p:cNvPr id="10" name="Slide Number Placeholder 5"/>
          <p:cNvSpPr>
            <a:spLocks noGrp="1"/>
          </p:cNvSpPr>
          <p:nvPr>
            <p:ph type="sldNum" sz="quarter" idx="10"/>
          </p:nvPr>
        </p:nvSpPr>
        <p:spPr>
          <a:xfrm>
            <a:off x="9067798"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3" name="Title 9"/>
          <p:cNvSpPr>
            <a:spLocks noGrp="1"/>
          </p:cNvSpPr>
          <p:nvPr>
            <p:ph type="title" hasCustomPrompt="1"/>
          </p:nvPr>
        </p:nvSpPr>
        <p:spPr>
          <a:xfrm>
            <a:off x="381000" y="457201"/>
            <a:ext cx="10744200" cy="457199"/>
          </a:xfrm>
          <a:prstGeom prst="rect">
            <a:avLst/>
          </a:prstGeom>
        </p:spPr>
        <p:txBody>
          <a:bodyPr lIns="0" tIns="0" rIns="0" bIns="0"/>
          <a:lstStyle>
            <a:lvl1pPr>
              <a:defRPr/>
            </a:lvl1pPr>
          </a:lstStyle>
          <a:p>
            <a:r>
              <a:rPr lang="en-US" dirty="0" smtClean="0"/>
              <a:t>Click to add a comparison title</a:t>
            </a:r>
            <a:endParaRPr lang="en-CA" dirty="0"/>
          </a:p>
        </p:txBody>
      </p:sp>
      <p:sp>
        <p:nvSpPr>
          <p:cNvPr id="9" name="Footer Placeholder 5"/>
          <p:cNvSpPr txBox="1">
            <a:spLocks/>
          </p:cNvSpPr>
          <p:nvPr/>
        </p:nvSpPr>
        <p:spPr>
          <a:xfrm>
            <a:off x="409303" y="6400799"/>
            <a:ext cx="19528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a:t>
            </a:r>
            <a:r>
              <a:rPr lang="en-US" sz="1200" baseline="0" dirty="0" smtClean="0">
                <a:solidFill>
                  <a:srgbClr val="90969A"/>
                </a:solidFill>
              </a:rPr>
              <a:t> </a:t>
            </a:r>
            <a:r>
              <a:rPr lang="en-US" sz="1200" dirty="0" smtClean="0">
                <a:solidFill>
                  <a:srgbClr val="90969A"/>
                </a:solidFill>
              </a:rPr>
              <a:t>Confidential</a:t>
            </a:r>
            <a:endParaRPr lang="en-CA" sz="1200" dirty="0">
              <a:solidFill>
                <a:srgbClr val="90969A"/>
              </a:solidFill>
            </a:endParaRPr>
          </a:p>
        </p:txBody>
      </p:sp>
      <p:sp>
        <p:nvSpPr>
          <p:cNvPr id="15" name="Content Placeholder 2"/>
          <p:cNvSpPr>
            <a:spLocks noGrp="1"/>
          </p:cNvSpPr>
          <p:nvPr>
            <p:ph idx="13" hasCustomPrompt="1"/>
          </p:nvPr>
        </p:nvSpPr>
        <p:spPr>
          <a:xfrm>
            <a:off x="395151" y="2215106"/>
            <a:ext cx="5458097" cy="1641475"/>
          </a:xfrm>
          <a:prstGeom prst="rect">
            <a:avLst/>
          </a:prstGeom>
        </p:spPr>
        <p:txBody>
          <a:bodyPr lIns="0" tIns="0" rIns="0" bIns="0"/>
          <a:lstStyle>
            <a:lvl1pPr marL="227013" indent="-227013">
              <a:lnSpc>
                <a:spcPct val="100000"/>
              </a:lnSpc>
              <a:spcBef>
                <a:spcPts val="0"/>
              </a:spcBef>
              <a:spcAft>
                <a:spcPts val="600"/>
              </a:spcAft>
              <a:buClr>
                <a:srgbClr val="F57A01"/>
              </a:buClr>
              <a:buFont typeface="Arial" panose="020B0604020202020204" pitchFamily="34" charset="0"/>
              <a:buChar char="•"/>
              <a:defRPr baseline="0">
                <a:solidFill>
                  <a:srgbClr val="404040"/>
                </a:solidFill>
                <a:latin typeface="Verdana" panose="020B0604030504040204" pitchFamily="34" charset="0"/>
              </a:defRPr>
            </a:lvl1pPr>
            <a:lvl2pPr marL="569912" indent="-342900">
              <a:lnSpc>
                <a:spcPct val="100000"/>
              </a:lnSpc>
              <a:spcBef>
                <a:spcPts val="0"/>
              </a:spcBef>
              <a:spcAft>
                <a:spcPts val="600"/>
              </a:spcAft>
              <a:buClr>
                <a:srgbClr val="F57A01"/>
              </a:buClr>
              <a:buSzPct val="80000"/>
              <a:buFont typeface="Courier New" panose="02070309020205020404" pitchFamily="49" charset="0"/>
              <a:buChar char="o"/>
              <a:defRPr sz="2400" baseline="0">
                <a:solidFill>
                  <a:srgbClr val="404040"/>
                </a:solidFill>
                <a:latin typeface="Verdana" panose="020B0604030504040204" pitchFamily="34" charset="0"/>
              </a:defRPr>
            </a:lvl2pPr>
            <a:lvl3pPr marL="742950" indent="-342900">
              <a:lnSpc>
                <a:spcPct val="100000"/>
              </a:lnSpc>
              <a:spcBef>
                <a:spcPts val="0"/>
              </a:spcBef>
              <a:spcAft>
                <a:spcPts val="600"/>
              </a:spcAft>
              <a:buClr>
                <a:srgbClr val="F57A01"/>
              </a:buClr>
              <a:buSzPct val="80000"/>
              <a:buFont typeface="Wingdings" panose="05000000000000000000" pitchFamily="2" charset="2"/>
              <a:buChar char="Ø"/>
              <a:defRPr sz="2000" baseline="0">
                <a:solidFill>
                  <a:srgbClr val="404040"/>
                </a:solidFill>
                <a:latin typeface="Verdana" panose="020B0604030504040204" pitchFamily="34" charset="0"/>
              </a:defRPr>
            </a:lvl3pPr>
            <a:lvl4pPr marL="687388" indent="-112713">
              <a:defRPr sz="1600" baseline="0">
                <a:solidFill>
                  <a:schemeClr val="tx1">
                    <a:lumMod val="50000"/>
                  </a:schemeClr>
                </a:solidFill>
              </a:defRPr>
            </a:lvl4pPr>
            <a:lvl5pPr marL="801688" indent="-114300">
              <a:defRPr sz="1200">
                <a:solidFill>
                  <a:schemeClr val="tx1">
                    <a:lumMod val="50000"/>
                  </a:schemeClr>
                </a:solidFill>
              </a:defRPr>
            </a:lvl5pPr>
            <a:lvl6pPr marL="1255713" indent="-166688">
              <a:defRPr/>
            </a:lvl6pPr>
            <a:lvl7pPr marL="2743200" indent="0">
              <a:buNone/>
              <a:defRPr/>
            </a:lvl7pPr>
          </a:lstStyle>
          <a:p>
            <a:pPr lvl="0"/>
            <a:r>
              <a:rPr lang="en-US" dirty="0" smtClean="0"/>
              <a:t>Click to add the 1st compare</a:t>
            </a:r>
          </a:p>
          <a:p>
            <a:pPr lvl="1"/>
            <a:r>
              <a:rPr lang="en-US" dirty="0" smtClean="0"/>
              <a:t>Second level</a:t>
            </a:r>
          </a:p>
          <a:p>
            <a:pPr lvl="2"/>
            <a:r>
              <a:rPr lang="en-US" dirty="0" smtClean="0"/>
              <a:t>Third level</a:t>
            </a:r>
          </a:p>
        </p:txBody>
      </p:sp>
      <p:sp>
        <p:nvSpPr>
          <p:cNvPr id="16" name="Content Placeholder 2"/>
          <p:cNvSpPr>
            <a:spLocks noGrp="1"/>
          </p:cNvSpPr>
          <p:nvPr>
            <p:ph idx="14" hasCustomPrompt="1"/>
          </p:nvPr>
        </p:nvSpPr>
        <p:spPr>
          <a:xfrm>
            <a:off x="6324599" y="2208231"/>
            <a:ext cx="5458097" cy="1641475"/>
          </a:xfrm>
          <a:prstGeom prst="rect">
            <a:avLst/>
          </a:prstGeom>
        </p:spPr>
        <p:txBody>
          <a:bodyPr lIns="0" tIns="0" rIns="0" bIns="0"/>
          <a:lstStyle>
            <a:lvl1pPr marL="227013" indent="-227013">
              <a:lnSpc>
                <a:spcPct val="100000"/>
              </a:lnSpc>
              <a:spcBef>
                <a:spcPts val="0"/>
              </a:spcBef>
              <a:spcAft>
                <a:spcPts val="600"/>
              </a:spcAft>
              <a:buClr>
                <a:srgbClr val="F57A01"/>
              </a:buClr>
              <a:buFont typeface="Arial" panose="020B0604020202020204" pitchFamily="34" charset="0"/>
              <a:buChar char="•"/>
              <a:defRPr baseline="0">
                <a:solidFill>
                  <a:srgbClr val="404040"/>
                </a:solidFill>
                <a:latin typeface="Verdana" panose="020B0604030504040204" pitchFamily="34" charset="0"/>
              </a:defRPr>
            </a:lvl1pPr>
            <a:lvl2pPr marL="569912" indent="-342900">
              <a:lnSpc>
                <a:spcPct val="100000"/>
              </a:lnSpc>
              <a:spcBef>
                <a:spcPts val="0"/>
              </a:spcBef>
              <a:spcAft>
                <a:spcPts val="600"/>
              </a:spcAft>
              <a:buClr>
                <a:srgbClr val="F57A01"/>
              </a:buClr>
              <a:buSzPct val="80000"/>
              <a:buFont typeface="Courier New" panose="02070309020205020404" pitchFamily="49" charset="0"/>
              <a:buChar char="o"/>
              <a:defRPr sz="2400">
                <a:solidFill>
                  <a:srgbClr val="404040"/>
                </a:solidFill>
                <a:latin typeface="Verdana" panose="020B0604030504040204" pitchFamily="34" charset="0"/>
              </a:defRPr>
            </a:lvl2pPr>
            <a:lvl3pPr marL="742950" indent="-342900">
              <a:lnSpc>
                <a:spcPct val="100000"/>
              </a:lnSpc>
              <a:spcBef>
                <a:spcPts val="0"/>
              </a:spcBef>
              <a:spcAft>
                <a:spcPts val="600"/>
              </a:spcAft>
              <a:buClr>
                <a:srgbClr val="F57A01"/>
              </a:buClr>
              <a:buSzPct val="80000"/>
              <a:buFont typeface="Wingdings" panose="05000000000000000000" pitchFamily="2" charset="2"/>
              <a:buChar char="Ø"/>
              <a:defRPr sz="2000">
                <a:solidFill>
                  <a:srgbClr val="404040"/>
                </a:solidFill>
                <a:latin typeface="Verdana" panose="020B0604030504040204" pitchFamily="34" charset="0"/>
              </a:defRPr>
            </a:lvl3pPr>
            <a:lvl4pPr marL="687388" indent="-112713">
              <a:defRPr sz="1600" baseline="0">
                <a:solidFill>
                  <a:schemeClr val="tx1">
                    <a:lumMod val="50000"/>
                  </a:schemeClr>
                </a:solidFill>
              </a:defRPr>
            </a:lvl4pPr>
            <a:lvl5pPr marL="801688" indent="-114300">
              <a:defRPr sz="1200">
                <a:solidFill>
                  <a:schemeClr val="tx1">
                    <a:lumMod val="50000"/>
                  </a:schemeClr>
                </a:solidFill>
              </a:defRPr>
            </a:lvl5pPr>
            <a:lvl6pPr marL="1255713" indent="-166688">
              <a:defRPr/>
            </a:lvl6pPr>
            <a:lvl7pPr marL="2743200" indent="0">
              <a:buNone/>
              <a:defRPr/>
            </a:lvl7pPr>
          </a:lstStyle>
          <a:p>
            <a:pPr lvl="0"/>
            <a:r>
              <a:rPr lang="en-US" dirty="0" smtClean="0"/>
              <a:t>Click to add 2nd compare</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239283495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398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ICBC OBJECT">
    <p:spTree>
      <p:nvGrpSpPr>
        <p:cNvPr id="1" name=""/>
        <p:cNvGrpSpPr/>
        <p:nvPr/>
      </p:nvGrpSpPr>
      <p:grpSpPr>
        <a:xfrm>
          <a:off x="0" y="0"/>
          <a:ext cx="0" cy="0"/>
          <a:chOff x="0" y="0"/>
          <a:chExt cx="0" cy="0"/>
        </a:xfrm>
      </p:grpSpPr>
      <p:sp>
        <p:nvSpPr>
          <p:cNvPr id="3" name="Picture Placeholder 2"/>
          <p:cNvSpPr>
            <a:spLocks noGrp="1"/>
          </p:cNvSpPr>
          <p:nvPr>
            <p:ph type="pic" idx="1" hasCustomPrompt="1"/>
          </p:nvPr>
        </p:nvSpPr>
        <p:spPr>
          <a:xfrm>
            <a:off x="4495800" y="1143001"/>
            <a:ext cx="7298507" cy="5257800"/>
          </a:xfrm>
          <a:prstGeom prst="rect">
            <a:avLst/>
          </a:prstGeom>
        </p:spPr>
        <p:txBody>
          <a:bodyPr lIns="0" tIns="0" rIns="0" bIns="0"/>
          <a:lstStyle>
            <a:lvl1pPr marL="0" indent="0">
              <a:buNone/>
              <a:defRPr sz="3200">
                <a:solidFill>
                  <a:srgbClr val="B7BBB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 or other object from another file.</a:t>
            </a:r>
            <a:endParaRPr lang="en-CA" dirty="0"/>
          </a:p>
        </p:txBody>
      </p:sp>
      <p:sp>
        <p:nvSpPr>
          <p:cNvPr id="4" name="Text Placeholder 3"/>
          <p:cNvSpPr>
            <a:spLocks noGrp="1"/>
          </p:cNvSpPr>
          <p:nvPr>
            <p:ph type="body" sz="half" idx="2" hasCustomPrompt="1"/>
          </p:nvPr>
        </p:nvSpPr>
        <p:spPr>
          <a:xfrm>
            <a:off x="381001" y="1143000"/>
            <a:ext cx="3886200" cy="775597"/>
          </a:xfrm>
          <a:prstGeom prst="rect">
            <a:avLst/>
          </a:prstGeom>
        </p:spPr>
        <p:txBody>
          <a:bodyPr lIns="0" tIns="0" rIns="0" bIns="0"/>
          <a:lstStyle>
            <a:lvl1pPr marL="0" indent="0">
              <a:buNone/>
              <a:defRPr sz="2800">
                <a:solidFill>
                  <a:schemeClr val="tx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add a caption.</a:t>
            </a:r>
          </a:p>
        </p:txBody>
      </p:sp>
      <p:sp>
        <p:nvSpPr>
          <p:cNvPr id="8" name="Slide Number Placeholder 5"/>
          <p:cNvSpPr>
            <a:spLocks noGrp="1"/>
          </p:cNvSpPr>
          <p:nvPr>
            <p:ph type="sldNum" sz="quarter" idx="4"/>
          </p:nvPr>
        </p:nvSpPr>
        <p:spPr>
          <a:xfrm>
            <a:off x="9051107"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1"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add object w/ caption title</a:t>
            </a:r>
            <a:endParaRPr lang="en-CA" dirty="0"/>
          </a:p>
        </p:txBody>
      </p:sp>
      <p:sp>
        <p:nvSpPr>
          <p:cNvPr id="7" name="Footer Placeholder 5"/>
          <p:cNvSpPr txBox="1">
            <a:spLocks/>
          </p:cNvSpPr>
          <p:nvPr/>
        </p:nvSpPr>
        <p:spPr>
          <a:xfrm>
            <a:off x="409303" y="6400799"/>
            <a:ext cx="19528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Tree>
    <p:extLst>
      <p:ext uri="{BB962C8B-B14F-4D97-AF65-F5344CB8AC3E}">
        <p14:creationId xmlns:p14="http://schemas.microsoft.com/office/powerpoint/2010/main" val="428065926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ICBC VIDEO">
    <p:spTree>
      <p:nvGrpSpPr>
        <p:cNvPr id="1" name=""/>
        <p:cNvGrpSpPr/>
        <p:nvPr/>
      </p:nvGrpSpPr>
      <p:grpSpPr>
        <a:xfrm>
          <a:off x="0" y="0"/>
          <a:ext cx="0" cy="0"/>
          <a:chOff x="0" y="0"/>
          <a:chExt cx="0" cy="0"/>
        </a:xfrm>
      </p:grpSpPr>
      <p:sp>
        <p:nvSpPr>
          <p:cNvPr id="4" name="Text Placeholder 3"/>
          <p:cNvSpPr>
            <a:spLocks noGrp="1"/>
          </p:cNvSpPr>
          <p:nvPr>
            <p:ph type="body" sz="half" idx="2" hasCustomPrompt="1"/>
          </p:nvPr>
        </p:nvSpPr>
        <p:spPr>
          <a:xfrm>
            <a:off x="381001" y="1143000"/>
            <a:ext cx="3886200" cy="775597"/>
          </a:xfrm>
          <a:prstGeom prst="rect">
            <a:avLst/>
          </a:prstGeom>
        </p:spPr>
        <p:txBody>
          <a:bodyPr lIns="0" tIns="0" rIns="0" bIns="0"/>
          <a:lstStyle>
            <a:lvl1pPr marL="0" indent="0">
              <a:buNone/>
              <a:defRPr sz="2800">
                <a:solidFill>
                  <a:schemeClr val="tx1">
                    <a:lumMod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Click to add a caption.</a:t>
            </a:r>
          </a:p>
        </p:txBody>
      </p:sp>
      <p:sp>
        <p:nvSpPr>
          <p:cNvPr id="8" name="Slide Number Placeholder 5"/>
          <p:cNvSpPr>
            <a:spLocks noGrp="1"/>
          </p:cNvSpPr>
          <p:nvPr>
            <p:ph type="sldNum" sz="quarter" idx="4"/>
          </p:nvPr>
        </p:nvSpPr>
        <p:spPr>
          <a:xfrm>
            <a:off x="9051107" y="6629400"/>
            <a:ext cx="2743200" cy="136524"/>
          </a:xfrm>
          <a:prstGeom prst="rect">
            <a:avLst/>
          </a:prstGeom>
        </p:spPr>
        <p:txBody>
          <a:bodyPr vert="horz" lIns="0" tIns="0" rIns="0" bIns="0" rtlCol="0" anchor="b" anchorCtr="0"/>
          <a:lstStyle>
            <a:lvl1pPr algn="r">
              <a:defRPr sz="1200">
                <a:solidFill>
                  <a:schemeClr val="tx1">
                    <a:tint val="75000"/>
                  </a:schemeClr>
                </a:solidFill>
              </a:defRPr>
            </a:lvl1pPr>
          </a:lstStyle>
          <a:p>
            <a:fld id="{48F63A3B-78C7-47BE-AE5E-E10140E04643}" type="slidenum">
              <a:rPr lang="en-US" smtClean="0"/>
              <a:t>‹#›</a:t>
            </a:fld>
            <a:endParaRPr lang="en-US" dirty="0"/>
          </a:p>
        </p:txBody>
      </p:sp>
      <p:sp>
        <p:nvSpPr>
          <p:cNvPr id="11" name="Title 9"/>
          <p:cNvSpPr>
            <a:spLocks noGrp="1"/>
          </p:cNvSpPr>
          <p:nvPr>
            <p:ph type="title" hasCustomPrompt="1"/>
          </p:nvPr>
        </p:nvSpPr>
        <p:spPr>
          <a:xfrm>
            <a:off x="381000" y="457201"/>
            <a:ext cx="10744200" cy="457199"/>
          </a:xfrm>
          <a:prstGeom prst="rect">
            <a:avLst/>
          </a:prstGeom>
        </p:spPr>
        <p:txBody>
          <a:bodyPr lIns="0" tIns="0" rIns="0" bIns="0"/>
          <a:lstStyle>
            <a:lvl1pPr>
              <a:defRPr>
                <a:solidFill>
                  <a:schemeClr val="tx1">
                    <a:lumMod val="75000"/>
                  </a:schemeClr>
                </a:solidFill>
              </a:defRPr>
            </a:lvl1pPr>
          </a:lstStyle>
          <a:p>
            <a:r>
              <a:rPr lang="en-US" dirty="0" smtClean="0"/>
              <a:t>Click to add video title</a:t>
            </a:r>
            <a:endParaRPr lang="en-CA" dirty="0"/>
          </a:p>
        </p:txBody>
      </p:sp>
      <p:sp>
        <p:nvSpPr>
          <p:cNvPr id="7" name="Footer Placeholder 5"/>
          <p:cNvSpPr txBox="1">
            <a:spLocks/>
          </p:cNvSpPr>
          <p:nvPr/>
        </p:nvSpPr>
        <p:spPr>
          <a:xfrm>
            <a:off x="409303" y="6400799"/>
            <a:ext cx="1876697" cy="365125"/>
          </a:xfrm>
          <a:prstGeom prst="rect">
            <a:avLst/>
          </a:prstGeom>
          <a:noFill/>
        </p:spPr>
        <p:txBody>
          <a:bodyPr wrap="none" lIns="0" tIns="0" rIns="0" bIns="0" anchor="b" anchorCtr="0"/>
          <a:lstStyle>
            <a:defPPr>
              <a:defRPr lang="en-US"/>
            </a:defPPr>
            <a:lvl1pPr marL="0" algn="l" defTabSz="914400" rtl="0" eaLnBrk="1" latinLnBrk="0" hangingPunct="1">
              <a:defRPr sz="1600" b="0"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200" dirty="0" smtClean="0">
                <a:solidFill>
                  <a:srgbClr val="90969A"/>
                </a:solidFill>
              </a:rPr>
              <a:t>DRAFT | Confidential</a:t>
            </a:r>
            <a:endParaRPr lang="en-CA" sz="1200" dirty="0">
              <a:solidFill>
                <a:srgbClr val="90969A"/>
              </a:solidFill>
            </a:endParaRPr>
          </a:p>
        </p:txBody>
      </p:sp>
      <p:sp>
        <p:nvSpPr>
          <p:cNvPr id="5" name="Media Placeholder 4"/>
          <p:cNvSpPr>
            <a:spLocks noGrp="1"/>
          </p:cNvSpPr>
          <p:nvPr>
            <p:ph type="media" sz="quarter" idx="10" hasCustomPrompt="1"/>
          </p:nvPr>
        </p:nvSpPr>
        <p:spPr>
          <a:xfrm>
            <a:off x="4495800" y="1143000"/>
            <a:ext cx="7297738" cy="5257800"/>
          </a:xfrm>
          <a:prstGeom prst="rect">
            <a:avLst/>
          </a:prstGeom>
        </p:spPr>
        <p:txBody>
          <a:bodyPr lIns="0" tIns="0" rIns="0" bIns="0"/>
          <a:lstStyle>
            <a:lvl1pPr marL="0" indent="0">
              <a:buNone/>
              <a:defRPr baseline="0">
                <a:solidFill>
                  <a:schemeClr val="accent4"/>
                </a:solidFill>
              </a:defRPr>
            </a:lvl1pPr>
          </a:lstStyle>
          <a:p>
            <a:r>
              <a:rPr lang="en-US" dirty="0" smtClean="0"/>
              <a:t>Click icon below to add a video or other media.</a:t>
            </a:r>
            <a:endParaRPr lang="en-CA" dirty="0"/>
          </a:p>
        </p:txBody>
      </p:sp>
    </p:spTree>
    <p:extLst>
      <p:ext uri="{BB962C8B-B14F-4D97-AF65-F5344CB8AC3E}">
        <p14:creationId xmlns:p14="http://schemas.microsoft.com/office/powerpoint/2010/main" val="305400498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4"/>
          <p:cNvSpPr>
            <a:spLocks noGrp="1"/>
          </p:cNvSpPr>
          <p:nvPr>
            <p:ph type="ftr" sz="quarter" idx="3"/>
          </p:nvPr>
        </p:nvSpPr>
        <p:spPr>
          <a:xfrm>
            <a:off x="381000" y="6400800"/>
            <a:ext cx="4114800" cy="365125"/>
          </a:xfrm>
          <a:prstGeom prst="rect">
            <a:avLst/>
          </a:prstGeom>
          <a:noFill/>
        </p:spPr>
        <p:txBody>
          <a:bodyPr wrap="none" lIns="0" tIns="0" rIns="0" bIns="0" anchor="b" anchorCtr="0"/>
          <a:lstStyle>
            <a:lvl1pPr marL="0" marR="0" indent="0" algn="l" defTabSz="914400" rtl="0" eaLnBrk="1" fontAlgn="auto" latinLnBrk="0" hangingPunct="1">
              <a:lnSpc>
                <a:spcPct val="100000"/>
              </a:lnSpc>
              <a:spcBef>
                <a:spcPts val="0"/>
              </a:spcBef>
              <a:spcAft>
                <a:spcPts val="0"/>
              </a:spcAft>
              <a:buClrTx/>
              <a:buSzTx/>
              <a:buFontTx/>
              <a:buNone/>
              <a:tabLst/>
              <a:defRPr sz="1200" b="0">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endParaRPr lang="en-US" dirty="0"/>
          </a:p>
        </p:txBody>
      </p:sp>
      <p:sp>
        <p:nvSpPr>
          <p:cNvPr id="5" name="Slide Number Placeholder 5"/>
          <p:cNvSpPr>
            <a:spLocks noGrp="1"/>
          </p:cNvSpPr>
          <p:nvPr>
            <p:ph type="sldNum" sz="quarter" idx="4"/>
          </p:nvPr>
        </p:nvSpPr>
        <p:spPr>
          <a:xfrm>
            <a:off x="9007152" y="6374674"/>
            <a:ext cx="2743200" cy="365125"/>
          </a:xfrm>
          <a:prstGeom prst="rect">
            <a:avLst/>
          </a:prstGeom>
        </p:spPr>
        <p:txBody>
          <a:bodyPr vert="horz" lIns="0" tIns="0" rIns="0" bIns="0" rtlCol="0" anchor="b" anchorCtr="0"/>
          <a:lstStyle>
            <a:lvl1pPr algn="r">
              <a:defRPr sz="1200">
                <a:solidFill>
                  <a:schemeClr val="tx1">
                    <a:tint val="75000"/>
                  </a:schemeClr>
                </a:solidFill>
              </a:defRPr>
            </a:lvl1pPr>
          </a:lstStyle>
          <a:p>
            <a:fld id="{0FF33D2E-B4E6-4FF6-99DC-91C411C64D6C}" type="slidenum">
              <a:rPr lang="en-CA" smtClean="0"/>
              <a:t>‹#›</a:t>
            </a:fld>
            <a:endParaRPr lang="en-CA" dirty="0"/>
          </a:p>
        </p:txBody>
      </p:sp>
      <p:sp>
        <p:nvSpPr>
          <p:cNvPr id="2" name="Title Placeholder 1"/>
          <p:cNvSpPr>
            <a:spLocks noGrp="1"/>
          </p:cNvSpPr>
          <p:nvPr>
            <p:ph type="title"/>
          </p:nvPr>
        </p:nvSpPr>
        <p:spPr>
          <a:xfrm>
            <a:off x="381000" y="447963"/>
            <a:ext cx="10744200" cy="466437"/>
          </a:xfrm>
          <a:prstGeom prst="rect">
            <a:avLst/>
          </a:prstGeom>
        </p:spPr>
        <p:txBody>
          <a:bodyPr vert="horz" lIns="0" tIns="0" rIns="0" bIns="0" rtlCol="0" anchor="ctr">
            <a:normAutofit/>
          </a:bodyPr>
          <a:lstStyle/>
          <a:p>
            <a:r>
              <a:rPr lang="en-US" smtClean="0"/>
              <a:t>Click to edit Master title style</a:t>
            </a:r>
            <a:endParaRPr lang="en-CA" dirty="0"/>
          </a:p>
        </p:txBody>
      </p:sp>
      <p:pic>
        <p:nvPicPr>
          <p:cNvPr id="3" name="Picture 2"/>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0668000" y="430238"/>
            <a:ext cx="1354784" cy="501886"/>
          </a:xfrm>
          <a:prstGeom prst="rect">
            <a:avLst/>
          </a:prstGeom>
        </p:spPr>
      </p:pic>
    </p:spTree>
    <p:extLst>
      <p:ext uri="{BB962C8B-B14F-4D97-AF65-F5344CB8AC3E}">
        <p14:creationId xmlns:p14="http://schemas.microsoft.com/office/powerpoint/2010/main" val="3114558146"/>
      </p:ext>
    </p:extLst>
  </p:cSld>
  <p:clrMap bg1="lt1" tx1="dk1" bg2="lt2" tx2="dk2" accent1="accent1" accent2="accent2" accent3="accent3" accent4="accent4" accent5="accent5" accent6="accent6" hlink="hlink" folHlink="folHlink"/>
  <p:sldLayoutIdLst>
    <p:sldLayoutId id="2147483872"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 id="2147483886" r:id="rId14"/>
    <p:sldLayoutId id="2147483888" r:id="rId15"/>
    <p:sldLayoutId id="2147483762" r:id="rId16"/>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lang="en-CA" sz="3200" b="1" kern="1200" dirty="0">
          <a:solidFill>
            <a:srgbClr val="63BB46"/>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9DE0"/>
        </a:buClr>
        <a:buFont typeface="Arial" panose="020B0604020202020204" pitchFamily="34" charset="0"/>
        <a:buChar char="•"/>
        <a:defRPr sz="2800" kern="1200">
          <a:solidFill>
            <a:schemeClr val="tx1"/>
          </a:solidFill>
          <a:latin typeface="+mj-lt"/>
          <a:ea typeface="+mn-ea"/>
          <a:cs typeface="+mn-cs"/>
        </a:defRPr>
      </a:lvl1pPr>
      <a:lvl2pPr marL="461963" indent="-233363" algn="l" defTabSz="914400" rtl="0" eaLnBrk="1" latinLnBrk="0" hangingPunct="1">
        <a:lnSpc>
          <a:spcPct val="90000"/>
        </a:lnSpc>
        <a:spcBef>
          <a:spcPts val="500"/>
        </a:spcBef>
        <a:buClr>
          <a:srgbClr val="777777"/>
        </a:buClr>
        <a:buFont typeface="Verdana" panose="020B0604030504040204" pitchFamily="34" charset="0"/>
        <a:buChar char="‒"/>
        <a:defRPr sz="2800" kern="1200">
          <a:solidFill>
            <a:schemeClr val="tx1"/>
          </a:solidFill>
          <a:latin typeface="+mj-lt"/>
          <a:ea typeface="+mn-ea"/>
          <a:cs typeface="+mn-cs"/>
        </a:defRPr>
      </a:lvl2pPr>
      <a:lvl3pPr marL="685800" indent="-17145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240">
          <p15:clr>
            <a:srgbClr val="F26B43"/>
          </p15:clr>
        </p15:guide>
        <p15:guide id="3" pos="39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5.xml"/><Relationship Id="rId4" Type="http://schemas.openxmlformats.org/officeDocument/2006/relationships/hyperlink" Target="https://www.drivebc.ca/"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hyperlink" Target="https://www.bcferries.com/schedules/" TargetMode="External"/><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g39vn8FNHDI"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8" Type="http://schemas.openxmlformats.org/officeDocument/2006/relationships/hyperlink" Target="https://www.th.gov.bc.ca/bchighways/loadrestrictions/loadrestrictions.htm"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1268075" y="925948"/>
            <a:ext cx="9249833" cy="1131452"/>
          </a:xfrm>
        </p:spPr>
        <p:txBody>
          <a:bodyPr>
            <a:normAutofit fontScale="90000"/>
          </a:bodyPr>
          <a:lstStyle/>
          <a:p>
            <a:pPr algn="ctr"/>
            <a:r>
              <a:rPr lang="en-US" sz="4400" dirty="0" smtClean="0"/>
              <a:t>MELT Class 1 Driver Training </a:t>
            </a:r>
            <a:br>
              <a:rPr lang="en-US" sz="4400" dirty="0" smtClean="0"/>
            </a:br>
            <a:endParaRPr lang="en-CA" sz="4400" i="1" dirty="0"/>
          </a:p>
        </p:txBody>
      </p:sp>
      <p:pic>
        <p:nvPicPr>
          <p:cNvPr id="2" name="Picture 1"/>
          <p:cNvPicPr>
            <a:picLocks noChangeAspect="1"/>
          </p:cNvPicPr>
          <p:nvPr/>
        </p:nvPicPr>
        <p:blipFill>
          <a:blip r:embed="rId3"/>
          <a:stretch>
            <a:fillRect/>
          </a:stretch>
        </p:blipFill>
        <p:spPr>
          <a:xfrm>
            <a:off x="1095557" y="1682719"/>
            <a:ext cx="2914286" cy="4095238"/>
          </a:xfrm>
          <a:prstGeom prst="roundRect">
            <a:avLst/>
          </a:prstGeom>
        </p:spPr>
      </p:pic>
      <p:sp>
        <p:nvSpPr>
          <p:cNvPr id="6" name="TextBox 5"/>
          <p:cNvSpPr txBox="1"/>
          <p:nvPr/>
        </p:nvSpPr>
        <p:spPr>
          <a:xfrm>
            <a:off x="4145972" y="2337956"/>
            <a:ext cx="6639791" cy="769441"/>
          </a:xfrm>
          <a:prstGeom prst="rect">
            <a:avLst/>
          </a:prstGeom>
          <a:noFill/>
        </p:spPr>
        <p:txBody>
          <a:bodyPr wrap="square" rtlCol="0">
            <a:spAutoFit/>
          </a:bodyPr>
          <a:lstStyle/>
          <a:p>
            <a:r>
              <a:rPr lang="en-CA" sz="4400" b="1" i="1" dirty="0">
                <a:solidFill>
                  <a:srgbClr val="5FB743"/>
                </a:solidFill>
              </a:rPr>
              <a:t>Trip Planning </a:t>
            </a:r>
          </a:p>
        </p:txBody>
      </p:sp>
    </p:spTree>
    <p:extLst>
      <p:ext uri="{BB962C8B-B14F-4D97-AF65-F5344CB8AC3E}">
        <p14:creationId xmlns:p14="http://schemas.microsoft.com/office/powerpoint/2010/main" val="29276385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Ports of entry – crossing to the USA </a:t>
            </a:r>
            <a:r>
              <a:rPr lang="en-US" dirty="0" smtClean="0"/>
              <a:t>continued</a:t>
            </a:r>
            <a:endParaRPr lang="en-CA" dirty="0"/>
          </a:p>
        </p:txBody>
      </p:sp>
      <p:sp>
        <p:nvSpPr>
          <p:cNvPr id="3" name="Content Placeholder 2"/>
          <p:cNvSpPr>
            <a:spLocks noGrp="1"/>
          </p:cNvSpPr>
          <p:nvPr>
            <p:ph sz="quarter" idx="11"/>
          </p:nvPr>
        </p:nvSpPr>
        <p:spPr/>
        <p:txBody>
          <a:bodyPr/>
          <a:lstStyle/>
          <a:p>
            <a:pPr marL="0" indent="0">
              <a:buNone/>
            </a:pPr>
            <a:r>
              <a:rPr lang="en-US" sz="2400" b="1" dirty="0"/>
              <a:t>Vehicle</a:t>
            </a:r>
          </a:p>
          <a:p>
            <a:r>
              <a:rPr lang="en-US" sz="2400" dirty="0" smtClean="0"/>
              <a:t>Vehicle registration.</a:t>
            </a:r>
            <a:endParaRPr lang="en-US" sz="2400" dirty="0"/>
          </a:p>
          <a:p>
            <a:r>
              <a:rPr lang="en-US" sz="2400" dirty="0"/>
              <a:t>US DOT number and operating </a:t>
            </a:r>
            <a:r>
              <a:rPr lang="en-US" sz="2400" dirty="0" smtClean="0"/>
              <a:t>authority.</a:t>
            </a:r>
            <a:endParaRPr lang="en-US" sz="2400" dirty="0"/>
          </a:p>
          <a:p>
            <a:r>
              <a:rPr lang="en-US" sz="2400" dirty="0"/>
              <a:t>US Border Crossing Permit or submit border crossing fee.</a:t>
            </a:r>
          </a:p>
          <a:p>
            <a:endParaRPr lang="en-US" sz="2400" dirty="0"/>
          </a:p>
          <a:p>
            <a:pPr marL="0" indent="0">
              <a:buNone/>
            </a:pPr>
            <a:r>
              <a:rPr lang="en-US" sz="2400" b="1" dirty="0"/>
              <a:t>Cargo</a:t>
            </a:r>
          </a:p>
          <a:p>
            <a:r>
              <a:rPr lang="en-US" sz="2400" dirty="0" smtClean="0"/>
              <a:t>Pre-arrival </a:t>
            </a:r>
            <a:r>
              <a:rPr lang="en-US" sz="2400" dirty="0"/>
              <a:t>Notification under Automated Commercial Environment (ACE</a:t>
            </a:r>
            <a:r>
              <a:rPr lang="en-US" sz="2400" dirty="0" smtClean="0"/>
              <a:t>).</a:t>
            </a:r>
            <a:endParaRPr lang="en-US" sz="2400" dirty="0"/>
          </a:p>
          <a:p>
            <a:r>
              <a:rPr lang="en-US" sz="2400" dirty="0"/>
              <a:t>Depending on the cargo type, other government department approval or pre-notification may be required, e.g. FAA for agriculture shipments.</a:t>
            </a:r>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10</a:t>
            </a:fld>
            <a:endParaRPr lang="en-CA" dirty="0"/>
          </a:p>
        </p:txBody>
      </p:sp>
    </p:spTree>
    <p:extLst>
      <p:ext uri="{BB962C8B-B14F-4D97-AF65-F5344CB8AC3E}">
        <p14:creationId xmlns:p14="http://schemas.microsoft.com/office/powerpoint/2010/main" val="2802681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Trip scenario assignments </a:t>
            </a:r>
            <a:endParaRPr lang="en-CA" dirty="0"/>
          </a:p>
        </p:txBody>
      </p:sp>
      <p:pic>
        <p:nvPicPr>
          <p:cNvPr id="5" name="Content Placeholder 4"/>
          <p:cNvPicPr>
            <a:picLocks noGrp="1" noChangeAspect="1"/>
          </p:cNvPicPr>
          <p:nvPr>
            <p:ph sz="quarter" idx="11"/>
          </p:nvPr>
        </p:nvPicPr>
        <p:blipFill>
          <a:blip r:embed="rId3" cstate="hqprint">
            <a:extLst>
              <a:ext uri="{28A0092B-C50C-407E-A947-70E740481C1C}">
                <a14:useLocalDpi xmlns:a14="http://schemas.microsoft.com/office/drawing/2010/main" val="0"/>
              </a:ext>
            </a:extLst>
          </a:blip>
          <a:stretch>
            <a:fillRect/>
          </a:stretch>
        </p:blipFill>
        <p:spPr>
          <a:xfrm>
            <a:off x="4152757" y="1794454"/>
            <a:ext cx="3380654" cy="3380654"/>
          </a:xfrm>
        </p:spPr>
      </p:pic>
      <p:sp>
        <p:nvSpPr>
          <p:cNvPr id="4" name="Slide Number Placeholder 3"/>
          <p:cNvSpPr>
            <a:spLocks noGrp="1"/>
          </p:cNvSpPr>
          <p:nvPr>
            <p:ph type="sldNum" sz="quarter" idx="12"/>
          </p:nvPr>
        </p:nvSpPr>
        <p:spPr/>
        <p:txBody>
          <a:bodyPr/>
          <a:lstStyle/>
          <a:p>
            <a:fld id="{0FF33D2E-B4E6-4FF6-99DC-91C411C64D6C}" type="slidenum">
              <a:rPr lang="en-CA" smtClean="0"/>
              <a:t>11</a:t>
            </a:fld>
            <a:endParaRPr lang="en-CA" dirty="0"/>
          </a:p>
        </p:txBody>
      </p:sp>
    </p:spTree>
    <p:extLst>
      <p:ext uri="{BB962C8B-B14F-4D97-AF65-F5344CB8AC3E}">
        <p14:creationId xmlns:p14="http://schemas.microsoft.com/office/powerpoint/2010/main" val="17238307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 information </a:t>
            </a:r>
            <a:endParaRPr lang="en-CA" dirty="0"/>
          </a:p>
        </p:txBody>
      </p:sp>
      <p:sp>
        <p:nvSpPr>
          <p:cNvPr id="3" name="Content Placeholder 2"/>
          <p:cNvSpPr>
            <a:spLocks noGrp="1"/>
          </p:cNvSpPr>
          <p:nvPr>
            <p:ph sz="quarter" idx="11"/>
          </p:nvPr>
        </p:nvSpPr>
        <p:spPr>
          <a:xfrm>
            <a:off x="838201" y="1254369"/>
            <a:ext cx="5376462" cy="4759569"/>
          </a:xfrm>
        </p:spPr>
        <p:txBody>
          <a:bodyPr/>
          <a:lstStyle/>
          <a:p>
            <a:r>
              <a:rPr lang="en-US" sz="2400" dirty="0"/>
              <a:t>Check the highway cameras several times to look for weather trends, incidents and construction. </a:t>
            </a:r>
          </a:p>
          <a:p>
            <a:r>
              <a:rPr lang="en-US" sz="2400" dirty="0"/>
              <a:t>This is especially important </a:t>
            </a:r>
            <a:r>
              <a:rPr lang="en-US" sz="2400" dirty="0" smtClean="0"/>
              <a:t>in winter </a:t>
            </a:r>
            <a:r>
              <a:rPr lang="en-US" sz="2400" dirty="0"/>
              <a:t>before heading into the mountains.</a:t>
            </a:r>
          </a:p>
          <a:p>
            <a:r>
              <a:rPr lang="en-US" sz="2400" dirty="0"/>
              <a:t>Overhead electronic signage is not always up-to-date.</a:t>
            </a:r>
          </a:p>
          <a:p>
            <a:r>
              <a:rPr lang="en-US" sz="2400" dirty="0"/>
              <a:t>Get the </a:t>
            </a:r>
            <a:r>
              <a:rPr lang="en-US" sz="2400" dirty="0" err="1"/>
              <a:t>DriveBC</a:t>
            </a:r>
            <a:r>
              <a:rPr lang="en-US" sz="2400" dirty="0"/>
              <a:t> app for your phone or call *511 hands-free in B.C.</a:t>
            </a:r>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12</a:t>
            </a:fld>
            <a:endParaRPr lang="en-CA" dirty="0"/>
          </a:p>
        </p:txBody>
      </p:sp>
      <p:sp>
        <p:nvSpPr>
          <p:cNvPr id="5" name="Content Placeholder 2"/>
          <p:cNvSpPr txBox="1">
            <a:spLocks/>
          </p:cNvSpPr>
          <p:nvPr/>
        </p:nvSpPr>
        <p:spPr>
          <a:xfrm>
            <a:off x="6064793" y="1344424"/>
            <a:ext cx="5884717" cy="3622431"/>
          </a:xfrm>
          <a:prstGeom prst="rect">
            <a:avLst/>
          </a:prstGeom>
        </p:spPr>
        <p:txBody>
          <a:bodyPr/>
          <a:lstStyle>
            <a:lvl1pPr marL="228600" indent="-228600" algn="l" defTabSz="914400" rtl="0" eaLnBrk="1" latinLnBrk="0" hangingPunct="1">
              <a:lnSpc>
                <a:spcPct val="90000"/>
              </a:lnSpc>
              <a:spcBef>
                <a:spcPts val="1000"/>
              </a:spcBef>
              <a:buClr>
                <a:srgbClr val="F57A01"/>
              </a:buClr>
              <a:buFont typeface="Arial" panose="020B0604020202020204" pitchFamily="34" charset="0"/>
              <a:buChar char="•"/>
              <a:defRPr sz="2700" kern="1200" baseline="0">
                <a:solidFill>
                  <a:schemeClr val="tx1"/>
                </a:solidFill>
                <a:latin typeface="Verdana" panose="020B0604030504040204" pitchFamily="34" charset="0"/>
                <a:ea typeface="+mn-ea"/>
                <a:cs typeface="+mn-cs"/>
              </a:defRPr>
            </a:lvl1pPr>
            <a:lvl2pPr marL="461963" indent="-233363" algn="l" defTabSz="914400" rtl="0" eaLnBrk="1" latinLnBrk="0" hangingPunct="1">
              <a:lnSpc>
                <a:spcPct val="90000"/>
              </a:lnSpc>
              <a:spcBef>
                <a:spcPts val="500"/>
              </a:spcBef>
              <a:buClr>
                <a:srgbClr val="777777"/>
              </a:buClr>
              <a:buFont typeface="Verdana" panose="020B0604030504040204" pitchFamily="34" charset="0"/>
              <a:buChar char="‒"/>
              <a:defRPr sz="2600" kern="1200" baseline="0">
                <a:solidFill>
                  <a:schemeClr val="tx1"/>
                </a:solidFill>
                <a:latin typeface="Verdana" panose="020B0604030504040204" pitchFamily="34" charset="0"/>
                <a:ea typeface="+mn-ea"/>
                <a:cs typeface="+mn-cs"/>
              </a:defRPr>
            </a:lvl2pPr>
            <a:lvl3pPr marL="685800" indent="-17145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CA" dirty="0"/>
          </a:p>
        </p:txBody>
      </p:sp>
      <p:pic>
        <p:nvPicPr>
          <p:cNvPr id="6" name="Picture 5"/>
          <p:cNvPicPr>
            <a:picLocks noChangeAspect="1"/>
          </p:cNvPicPr>
          <p:nvPr/>
        </p:nvPicPr>
        <p:blipFill>
          <a:blip r:embed="rId3"/>
          <a:stretch>
            <a:fillRect/>
          </a:stretch>
        </p:blipFill>
        <p:spPr>
          <a:xfrm>
            <a:off x="7223274" y="1158535"/>
            <a:ext cx="3574959" cy="1909353"/>
          </a:xfrm>
          <a:prstGeom prst="rect">
            <a:avLst/>
          </a:prstGeom>
        </p:spPr>
      </p:pic>
      <p:sp>
        <p:nvSpPr>
          <p:cNvPr id="7" name="Rectangle 6"/>
          <p:cNvSpPr/>
          <p:nvPr/>
        </p:nvSpPr>
        <p:spPr>
          <a:xfrm>
            <a:off x="7009758" y="3306156"/>
            <a:ext cx="3994785" cy="3077766"/>
          </a:xfrm>
          <a:prstGeom prst="rect">
            <a:avLst/>
          </a:prstGeom>
        </p:spPr>
        <p:txBody>
          <a:bodyPr wrap="square">
            <a:spAutoFit/>
          </a:bodyPr>
          <a:lstStyle/>
          <a:p>
            <a:pPr lvl="0" algn="ctr"/>
            <a:r>
              <a:rPr lang="en-US" sz="2400" dirty="0" err="1"/>
              <a:t>DriveBC</a:t>
            </a:r>
            <a:r>
              <a:rPr lang="en-US" sz="2400" dirty="0"/>
              <a:t>: 1-800-550-4997 (free) </a:t>
            </a:r>
            <a:endParaRPr lang="en-CA" sz="2400" dirty="0"/>
          </a:p>
          <a:p>
            <a:pPr lvl="0" algn="ctr"/>
            <a:endParaRPr lang="en-US" sz="2400" dirty="0"/>
          </a:p>
          <a:p>
            <a:pPr lvl="0" algn="ctr"/>
            <a:r>
              <a:rPr lang="en-US" sz="2400" dirty="0"/>
              <a:t>Website: </a:t>
            </a:r>
            <a:r>
              <a:rPr lang="en-CA" sz="2400" dirty="0">
                <a:hlinkClick r:id="rId4"/>
              </a:rPr>
              <a:t>https://www.drivebc.ca</a:t>
            </a:r>
            <a:r>
              <a:rPr lang="en-CA" sz="2400" dirty="0" smtClean="0">
                <a:hlinkClick r:id="rId4"/>
              </a:rPr>
              <a:t>/</a:t>
            </a:r>
            <a:endParaRPr lang="en-CA" sz="2400" dirty="0" smtClean="0"/>
          </a:p>
          <a:p>
            <a:pPr lvl="0" algn="ctr"/>
            <a:endParaRPr lang="en-US" b="1" dirty="0"/>
          </a:p>
          <a:p>
            <a:pPr lvl="0"/>
            <a:endParaRPr lang="en-US" b="1" dirty="0"/>
          </a:p>
          <a:p>
            <a:pPr lvl="0"/>
            <a:endParaRPr lang="en-CA" dirty="0"/>
          </a:p>
          <a:p>
            <a:pPr lvl="0"/>
            <a:endParaRPr lang="en-CA" sz="2000" dirty="0"/>
          </a:p>
        </p:txBody>
      </p:sp>
    </p:spTree>
    <p:extLst>
      <p:ext uri="{BB962C8B-B14F-4D97-AF65-F5344CB8AC3E}">
        <p14:creationId xmlns:p14="http://schemas.microsoft.com/office/powerpoint/2010/main" val="3433295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information </a:t>
            </a:r>
            <a:endParaRPr lang="en-CA" dirty="0"/>
          </a:p>
        </p:txBody>
      </p:sp>
      <p:sp>
        <p:nvSpPr>
          <p:cNvPr id="3" name="Content Placeholder 2"/>
          <p:cNvSpPr>
            <a:spLocks noGrp="1"/>
          </p:cNvSpPr>
          <p:nvPr>
            <p:ph sz="quarter" idx="11"/>
          </p:nvPr>
        </p:nvSpPr>
        <p:spPr>
          <a:xfrm>
            <a:off x="838201" y="1254369"/>
            <a:ext cx="10103426" cy="4759569"/>
          </a:xfrm>
        </p:spPr>
        <p:txBody>
          <a:bodyPr/>
          <a:lstStyle/>
          <a:p>
            <a:pPr marL="0" indent="0">
              <a:buNone/>
            </a:pPr>
            <a:r>
              <a:rPr lang="en-US" sz="2400" dirty="0">
                <a:solidFill>
                  <a:srgbClr val="000000"/>
                </a:solidFill>
                <a:latin typeface="+mn-lt"/>
              </a:rPr>
              <a:t>Environment Canada provides weather information by phone and online. </a:t>
            </a:r>
            <a:endParaRPr lang="en-US" sz="2400" dirty="0" smtClean="0">
              <a:solidFill>
                <a:srgbClr val="000000"/>
              </a:solidFill>
              <a:latin typeface="+mn-lt"/>
            </a:endParaRPr>
          </a:p>
          <a:p>
            <a:pPr marL="0" indent="0">
              <a:buNone/>
            </a:pPr>
            <a:endParaRPr lang="en-US" sz="2400" dirty="0" smtClean="0">
              <a:solidFill>
                <a:srgbClr val="000000"/>
              </a:solidFill>
              <a:latin typeface="+mn-lt"/>
            </a:endParaRPr>
          </a:p>
          <a:p>
            <a:pPr marL="0" indent="0">
              <a:buNone/>
            </a:pPr>
            <a:r>
              <a:rPr lang="en-US" sz="2400" dirty="0" smtClean="0">
                <a:solidFill>
                  <a:srgbClr val="000000"/>
                </a:solidFill>
                <a:latin typeface="+mn-lt"/>
              </a:rPr>
              <a:t>For Vancouver</a:t>
            </a:r>
            <a:r>
              <a:rPr lang="en-US" sz="2400" dirty="0">
                <a:solidFill>
                  <a:srgbClr val="000000"/>
                </a:solidFill>
                <a:latin typeface="+mn-lt"/>
              </a:rPr>
              <a:t>, Howe Sound, Whistler and the Lower Fraser Valley:</a:t>
            </a:r>
          </a:p>
          <a:p>
            <a:r>
              <a:rPr lang="en-CA" sz="2400" dirty="0" smtClean="0">
                <a:solidFill>
                  <a:srgbClr val="000000"/>
                </a:solidFill>
                <a:latin typeface="+mn-lt"/>
              </a:rPr>
              <a:t>From </a:t>
            </a:r>
            <a:r>
              <a:rPr lang="en-CA" sz="2400" dirty="0">
                <a:solidFill>
                  <a:srgbClr val="000000"/>
                </a:solidFill>
                <a:latin typeface="+mn-lt"/>
              </a:rPr>
              <a:t>Greater Vancouver: 604-664-9010</a:t>
            </a:r>
          </a:p>
          <a:p>
            <a:r>
              <a:rPr lang="en-US" sz="2400" dirty="0" smtClean="0">
                <a:solidFill>
                  <a:srgbClr val="000000"/>
                </a:solidFill>
                <a:latin typeface="+mn-lt"/>
              </a:rPr>
              <a:t>For </a:t>
            </a:r>
            <a:r>
              <a:rPr lang="en-US" sz="2400" dirty="0">
                <a:solidFill>
                  <a:srgbClr val="000000"/>
                </a:solidFill>
                <a:latin typeface="+mn-lt"/>
              </a:rPr>
              <a:t>more information, talk directly to a forecaster: 1-900-565-5555 (</a:t>
            </a:r>
            <a:r>
              <a:rPr lang="en-US" sz="2400" dirty="0" smtClean="0">
                <a:solidFill>
                  <a:srgbClr val="000000"/>
                </a:solidFill>
                <a:latin typeface="+mn-lt"/>
              </a:rPr>
              <a:t>charges </a:t>
            </a:r>
            <a:r>
              <a:rPr lang="en-CA" sz="2400" dirty="0" smtClean="0">
                <a:solidFill>
                  <a:srgbClr val="000000"/>
                </a:solidFill>
                <a:latin typeface="+mn-lt"/>
              </a:rPr>
              <a:t>apply)</a:t>
            </a:r>
          </a:p>
          <a:p>
            <a:endParaRPr lang="en-CA" sz="2400" dirty="0">
              <a:solidFill>
                <a:srgbClr val="000000"/>
              </a:solidFill>
              <a:latin typeface="+mn-lt"/>
            </a:endParaRPr>
          </a:p>
          <a:p>
            <a:pPr marL="0" indent="0">
              <a:buNone/>
            </a:pPr>
            <a:r>
              <a:rPr lang="en-US" sz="2400" dirty="0" smtClean="0">
                <a:solidFill>
                  <a:srgbClr val="000000"/>
                </a:solidFill>
                <a:latin typeface="+mn-lt"/>
              </a:rPr>
              <a:t>For </a:t>
            </a:r>
            <a:r>
              <a:rPr lang="en-US" sz="2400" dirty="0">
                <a:solidFill>
                  <a:srgbClr val="000000"/>
                </a:solidFill>
                <a:latin typeface="+mn-lt"/>
              </a:rPr>
              <a:t>local, national and international weather information</a:t>
            </a:r>
            <a:r>
              <a:rPr lang="en-US" sz="2400" dirty="0" smtClean="0">
                <a:solidFill>
                  <a:srgbClr val="000000"/>
                </a:solidFill>
                <a:latin typeface="+mn-lt"/>
              </a:rPr>
              <a:t>:</a:t>
            </a:r>
          </a:p>
          <a:p>
            <a:r>
              <a:rPr lang="en-US" sz="2400" dirty="0" smtClean="0">
                <a:solidFill>
                  <a:srgbClr val="0045D7"/>
                </a:solidFill>
                <a:latin typeface="+mn-lt"/>
              </a:rPr>
              <a:t>weather.gc.ca</a:t>
            </a:r>
            <a:endParaRPr lang="en-CA" sz="2400" dirty="0">
              <a:latin typeface="+mn-lt"/>
            </a:endParaRPr>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13</a:t>
            </a:fld>
            <a:endParaRPr lang="en-CA" dirty="0"/>
          </a:p>
        </p:txBody>
      </p:sp>
    </p:spTree>
    <p:extLst>
      <p:ext uri="{BB962C8B-B14F-4D97-AF65-F5344CB8AC3E}">
        <p14:creationId xmlns:p14="http://schemas.microsoft.com/office/powerpoint/2010/main" val="1705572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Ferry schedules and travel information </a:t>
            </a:r>
            <a:endParaRPr lang="en-CA" dirty="0"/>
          </a:p>
        </p:txBody>
      </p:sp>
      <p:sp>
        <p:nvSpPr>
          <p:cNvPr id="3" name="Content Placeholder 2"/>
          <p:cNvSpPr>
            <a:spLocks noGrp="1"/>
          </p:cNvSpPr>
          <p:nvPr>
            <p:ph sz="quarter" idx="11"/>
          </p:nvPr>
        </p:nvSpPr>
        <p:spPr>
          <a:xfrm>
            <a:off x="609600" y="1552760"/>
            <a:ext cx="10515600" cy="1585295"/>
          </a:xfrm>
        </p:spPr>
        <p:txBody>
          <a:bodyPr/>
          <a:lstStyle/>
          <a:p>
            <a:pPr marL="0" indent="0">
              <a:buNone/>
            </a:pPr>
            <a:r>
              <a:rPr lang="en-GB" sz="2400" dirty="0"/>
              <a:t>Ferry schedules and other travel information - BC Ferries: </a:t>
            </a:r>
            <a:endParaRPr lang="en-GB" sz="2400" dirty="0" smtClean="0"/>
          </a:p>
          <a:p>
            <a:r>
              <a:rPr lang="en-GB" sz="2400" u="sng" dirty="0" smtClean="0">
                <a:hlinkClick r:id="rId3"/>
              </a:rPr>
              <a:t>https</a:t>
            </a:r>
            <a:r>
              <a:rPr lang="en-GB" sz="2400" u="sng" dirty="0">
                <a:hlinkClick r:id="rId3"/>
              </a:rPr>
              <a:t>://www.bcferries.com/schedules/</a:t>
            </a:r>
            <a:endParaRPr lang="en-CA" sz="2400" dirty="0"/>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14</a:t>
            </a:fld>
            <a:endParaRPr lang="en-CA" dirty="0"/>
          </a:p>
        </p:txBody>
      </p:sp>
    </p:spTree>
    <p:extLst>
      <p:ext uri="{BB962C8B-B14F-4D97-AF65-F5344CB8AC3E}">
        <p14:creationId xmlns:p14="http://schemas.microsoft.com/office/powerpoint/2010/main" val="3472002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of fuel and rest stops</a:t>
            </a:r>
            <a:endParaRPr lang="en-CA" dirty="0"/>
          </a:p>
        </p:txBody>
      </p:sp>
      <p:sp>
        <p:nvSpPr>
          <p:cNvPr id="3" name="Content Placeholder 2"/>
          <p:cNvSpPr>
            <a:spLocks noGrp="1"/>
          </p:cNvSpPr>
          <p:nvPr>
            <p:ph sz="quarter" idx="11"/>
          </p:nvPr>
        </p:nvSpPr>
        <p:spPr/>
        <p:txBody>
          <a:bodyPr/>
          <a:lstStyle/>
          <a:p>
            <a:pPr marL="0" indent="0">
              <a:buNone/>
            </a:pPr>
            <a:r>
              <a:rPr lang="en-US" sz="2400" dirty="0"/>
              <a:t>Use an app on your phone to locate commercial vehicle fuel stops and rest </a:t>
            </a:r>
            <a:r>
              <a:rPr lang="en-US" sz="2400" dirty="0" smtClean="0"/>
              <a:t>stops. </a:t>
            </a:r>
            <a:endParaRPr lang="en-CA" sz="2400" dirty="0"/>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15</a:t>
            </a:fld>
            <a:endParaRPr lang="en-CA" dirty="0"/>
          </a:p>
        </p:txBody>
      </p:sp>
      <p:pic>
        <p:nvPicPr>
          <p:cNvPr id="5" name="Picture 4"/>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743437" y="2494011"/>
            <a:ext cx="4343401" cy="2896177"/>
          </a:xfrm>
          <a:prstGeom prst="roundRect">
            <a:avLst/>
          </a:prstGeom>
        </p:spPr>
      </p:pic>
    </p:spTree>
    <p:extLst>
      <p:ext uri="{BB962C8B-B14F-4D97-AF65-F5344CB8AC3E}">
        <p14:creationId xmlns:p14="http://schemas.microsoft.com/office/powerpoint/2010/main" val="3699687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to estimate travel time </a:t>
            </a:r>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16</a:t>
            </a:fld>
            <a:endParaRPr lang="en-CA" dirty="0"/>
          </a:p>
        </p:txBody>
      </p:sp>
      <p:graphicFrame>
        <p:nvGraphicFramePr>
          <p:cNvPr id="5" name="Table 4"/>
          <p:cNvGraphicFramePr>
            <a:graphicFrameLocks noGrp="1"/>
          </p:cNvGraphicFramePr>
          <p:nvPr>
            <p:extLst>
              <p:ext uri="{D42A27DB-BD31-4B8C-83A1-F6EECF244321}">
                <p14:modId xmlns:p14="http://schemas.microsoft.com/office/powerpoint/2010/main" val="1399430344"/>
              </p:ext>
            </p:extLst>
          </p:nvPr>
        </p:nvGraphicFramePr>
        <p:xfrm>
          <a:off x="1689100" y="1607512"/>
          <a:ext cx="8128000" cy="3383280"/>
        </p:xfrm>
        <a:graphic>
          <a:graphicData uri="http://schemas.openxmlformats.org/drawingml/2006/table">
            <a:tbl>
              <a:tblPr firstRow="1" bandRow="1">
                <a:tableStyleId>{5C22544A-7EE6-4342-B048-85BDC9FD1C3A}</a:tableStyleId>
              </a:tblPr>
              <a:tblGrid>
                <a:gridCol w="4160982">
                  <a:extLst>
                    <a:ext uri="{9D8B030D-6E8A-4147-A177-3AD203B41FA5}">
                      <a16:colId xmlns:a16="http://schemas.microsoft.com/office/drawing/2014/main" val="4285868990"/>
                    </a:ext>
                  </a:extLst>
                </a:gridCol>
                <a:gridCol w="3967018">
                  <a:extLst>
                    <a:ext uri="{9D8B030D-6E8A-4147-A177-3AD203B41FA5}">
                      <a16:colId xmlns:a16="http://schemas.microsoft.com/office/drawing/2014/main" val="2893507689"/>
                    </a:ext>
                  </a:extLst>
                </a:gridCol>
              </a:tblGrid>
              <a:tr h="0">
                <a:tc>
                  <a:txBody>
                    <a:bodyPr/>
                    <a:lstStyle/>
                    <a:p>
                      <a:pPr algn="ctr"/>
                      <a:r>
                        <a:rPr lang="en-US" dirty="0" smtClean="0"/>
                        <a:t>Formula </a:t>
                      </a:r>
                    </a:p>
                    <a:p>
                      <a:pPr algn="ctr"/>
                      <a:endParaRPr lang="en-CA" dirty="0"/>
                    </a:p>
                  </a:txBody>
                  <a:tcPr/>
                </a:tc>
                <a:tc>
                  <a:txBody>
                    <a:bodyPr/>
                    <a:lstStyle/>
                    <a:p>
                      <a:pPr algn="ctr"/>
                      <a:r>
                        <a:rPr lang="en-US" dirty="0" smtClean="0"/>
                        <a:t>Example </a:t>
                      </a:r>
                      <a:endParaRPr lang="en-CA" dirty="0"/>
                    </a:p>
                  </a:txBody>
                  <a:tcPr/>
                </a:tc>
                <a:extLst>
                  <a:ext uri="{0D108BD9-81ED-4DB2-BD59-A6C34878D82A}">
                    <a16:rowId xmlns:a16="http://schemas.microsoft.com/office/drawing/2014/main" val="3752323508"/>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smtClean="0"/>
                        <a:t>Distance = </a:t>
                      </a:r>
                      <a:r>
                        <a:rPr lang="en-US" sz="1800" b="0" dirty="0" smtClean="0"/>
                        <a:t>Speed multiplied by time</a:t>
                      </a:r>
                    </a:p>
                    <a:p>
                      <a:pPr algn="ctr"/>
                      <a:endParaRPr lang="en-CA"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80 km x 9 hours = 720 km</a:t>
                      </a:r>
                    </a:p>
                    <a:p>
                      <a:endParaRPr lang="en-CA" dirty="0"/>
                    </a:p>
                  </a:txBody>
                  <a:tcPr/>
                </a:tc>
                <a:extLst>
                  <a:ext uri="{0D108BD9-81ED-4DB2-BD59-A6C34878D82A}">
                    <a16:rowId xmlns:a16="http://schemas.microsoft.com/office/drawing/2014/main" val="199745988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smtClean="0"/>
                        <a:t>Average Speed = </a:t>
                      </a:r>
                      <a:r>
                        <a:rPr lang="en-US" sz="1800" b="0" i="0" dirty="0" smtClean="0"/>
                        <a:t>Distance divided by time</a:t>
                      </a:r>
                    </a:p>
                    <a:p>
                      <a:pPr algn="ctr"/>
                      <a:endParaRPr lang="en-CA"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720 km / 9 hours = 80 km</a:t>
                      </a:r>
                    </a:p>
                    <a:p>
                      <a:endParaRPr lang="en-CA" dirty="0"/>
                    </a:p>
                  </a:txBody>
                  <a:tcPr/>
                </a:tc>
                <a:extLst>
                  <a:ext uri="{0D108BD9-81ED-4DB2-BD59-A6C34878D82A}">
                    <a16:rowId xmlns:a16="http://schemas.microsoft.com/office/drawing/2014/main" val="4033300769"/>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smtClean="0"/>
                        <a:t>Trip Time = </a:t>
                      </a:r>
                      <a:r>
                        <a:rPr lang="en-US" sz="1800" b="0" dirty="0" smtClean="0"/>
                        <a:t>Distance divided by average speed</a:t>
                      </a:r>
                    </a:p>
                    <a:p>
                      <a:pPr algn="ctr"/>
                      <a:endParaRPr lang="en-CA"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720 km/ 80 km = 9 hours</a:t>
                      </a:r>
                    </a:p>
                    <a:p>
                      <a:endParaRPr lang="en-CA" dirty="0"/>
                    </a:p>
                  </a:txBody>
                  <a:tcPr/>
                </a:tc>
                <a:extLst>
                  <a:ext uri="{0D108BD9-81ED-4DB2-BD59-A6C34878D82A}">
                    <a16:rowId xmlns:a16="http://schemas.microsoft.com/office/drawing/2014/main" val="3251193818"/>
                  </a:ext>
                </a:extLst>
              </a:tr>
            </a:tbl>
          </a:graphicData>
        </a:graphic>
      </p:graphicFrame>
    </p:spTree>
    <p:extLst>
      <p:ext uri="{BB962C8B-B14F-4D97-AF65-F5344CB8AC3E}">
        <p14:creationId xmlns:p14="http://schemas.microsoft.com/office/powerpoint/2010/main" val="3689389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Estimating fuel expenses </a:t>
            </a:r>
            <a:endParaRPr lang="en-CA" dirty="0"/>
          </a:p>
        </p:txBody>
      </p:sp>
      <p:sp>
        <p:nvSpPr>
          <p:cNvPr id="3" name="Content Placeholder 2"/>
          <p:cNvSpPr>
            <a:spLocks noGrp="1"/>
          </p:cNvSpPr>
          <p:nvPr>
            <p:ph sz="quarter" idx="11"/>
          </p:nvPr>
        </p:nvSpPr>
        <p:spPr/>
        <p:txBody>
          <a:bodyPr/>
          <a:lstStyle/>
          <a:p>
            <a:pPr marL="0" lvl="0" indent="0">
              <a:buNone/>
            </a:pPr>
            <a:r>
              <a:rPr lang="en-CA" sz="2400" dirty="0"/>
              <a:t>Fuel consumption estimates are needed to plan fuel stops and to make sure you have enough cash or credit to cover the fuel. </a:t>
            </a:r>
            <a:endParaRPr lang="en-CA" sz="2400" dirty="0" smtClean="0"/>
          </a:p>
          <a:p>
            <a:pPr marL="0" lvl="0" indent="0">
              <a:buNone/>
            </a:pPr>
            <a:endParaRPr lang="en-CA" sz="2400" dirty="0"/>
          </a:p>
          <a:p>
            <a:pPr marL="0" lvl="0" indent="0">
              <a:buNone/>
            </a:pPr>
            <a:r>
              <a:rPr lang="en-CA" sz="2400" dirty="0"/>
              <a:t>Fuel usage is based on highway driving time, in town driving time, and unexpected slowdowns</a:t>
            </a:r>
            <a:r>
              <a:rPr lang="en-CA" sz="2400" dirty="0" smtClean="0"/>
              <a:t>.</a:t>
            </a:r>
          </a:p>
          <a:p>
            <a:pPr marL="0" lvl="0" indent="0">
              <a:buNone/>
            </a:pPr>
            <a:endParaRPr lang="en-CA" sz="2400" dirty="0"/>
          </a:p>
          <a:p>
            <a:pPr marL="0" lvl="0" indent="0">
              <a:buNone/>
            </a:pPr>
            <a:r>
              <a:rPr lang="en-US" sz="2400" dirty="0" smtClean="0"/>
              <a:t>What </a:t>
            </a:r>
            <a:r>
              <a:rPr lang="en-US" sz="2400" dirty="0"/>
              <a:t>factors can increase fuel usage?</a:t>
            </a:r>
            <a:endParaRPr lang="en-CA" sz="2400" dirty="0"/>
          </a:p>
        </p:txBody>
      </p:sp>
      <p:sp>
        <p:nvSpPr>
          <p:cNvPr id="4" name="Slide Number Placeholder 3"/>
          <p:cNvSpPr>
            <a:spLocks noGrp="1"/>
          </p:cNvSpPr>
          <p:nvPr>
            <p:ph type="sldNum" sz="quarter" idx="12"/>
          </p:nvPr>
        </p:nvSpPr>
        <p:spPr/>
        <p:txBody>
          <a:bodyPr/>
          <a:lstStyle/>
          <a:p>
            <a:fld id="{0FF33D2E-B4E6-4FF6-99DC-91C411C64D6C}" type="slidenum">
              <a:rPr lang="en-CA" smtClean="0"/>
              <a:t>17</a:t>
            </a:fld>
            <a:endParaRPr lang="en-CA" dirty="0"/>
          </a:p>
        </p:txBody>
      </p:sp>
    </p:spTree>
    <p:extLst>
      <p:ext uri="{BB962C8B-B14F-4D97-AF65-F5344CB8AC3E}">
        <p14:creationId xmlns:p14="http://schemas.microsoft.com/office/powerpoint/2010/main" val="3877121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Estimating fuel expenses continued</a:t>
            </a:r>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18</a:t>
            </a:fld>
            <a:endParaRPr lang="en-CA" dirty="0"/>
          </a:p>
        </p:txBody>
      </p:sp>
      <p:pic>
        <p:nvPicPr>
          <p:cNvPr id="5" name="Picture 4"/>
          <p:cNvPicPr>
            <a:picLocks noChangeAspect="1"/>
          </p:cNvPicPr>
          <p:nvPr/>
        </p:nvPicPr>
        <p:blipFill>
          <a:blip r:embed="rId3"/>
          <a:stretch>
            <a:fillRect/>
          </a:stretch>
        </p:blipFill>
        <p:spPr>
          <a:xfrm>
            <a:off x="2067140" y="1572490"/>
            <a:ext cx="6671616" cy="3130077"/>
          </a:xfrm>
          <a:prstGeom prst="rect">
            <a:avLst/>
          </a:prstGeom>
        </p:spPr>
      </p:pic>
    </p:spTree>
    <p:extLst>
      <p:ext uri="{BB962C8B-B14F-4D97-AF65-F5344CB8AC3E}">
        <p14:creationId xmlns:p14="http://schemas.microsoft.com/office/powerpoint/2010/main" val="2156896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Estimating personal expenses</a:t>
            </a:r>
            <a:endParaRPr lang="en-CA" dirty="0"/>
          </a:p>
        </p:txBody>
      </p:sp>
      <p:sp>
        <p:nvSpPr>
          <p:cNvPr id="3" name="Content Placeholder 2"/>
          <p:cNvSpPr>
            <a:spLocks noGrp="1"/>
          </p:cNvSpPr>
          <p:nvPr>
            <p:ph sz="quarter" idx="11"/>
          </p:nvPr>
        </p:nvSpPr>
        <p:spPr>
          <a:xfrm>
            <a:off x="1233055" y="1192016"/>
            <a:ext cx="5874326" cy="2891611"/>
          </a:xfrm>
        </p:spPr>
        <p:txBody>
          <a:bodyPr/>
          <a:lstStyle/>
          <a:p>
            <a:pPr marL="0" indent="0">
              <a:buNone/>
            </a:pPr>
            <a:r>
              <a:rPr lang="en-US" sz="2400" dirty="0"/>
              <a:t>Drivers should consider:</a:t>
            </a:r>
          </a:p>
          <a:p>
            <a:r>
              <a:rPr lang="en-US" sz="2400" dirty="0"/>
              <a:t>Meals</a:t>
            </a:r>
          </a:p>
          <a:p>
            <a:r>
              <a:rPr lang="en-US" sz="2400" dirty="0"/>
              <a:t>Layover/Lodging</a:t>
            </a:r>
          </a:p>
          <a:p>
            <a:r>
              <a:rPr lang="en-US" sz="2400" dirty="0"/>
              <a:t>Fuel</a:t>
            </a:r>
          </a:p>
          <a:p>
            <a:r>
              <a:rPr lang="en-US" sz="2400" dirty="0" err="1"/>
              <a:t>En</a:t>
            </a:r>
            <a:r>
              <a:rPr lang="en-US" sz="2400" dirty="0"/>
              <a:t> route repairs</a:t>
            </a:r>
          </a:p>
          <a:p>
            <a:r>
              <a:rPr lang="en-US" sz="2400" dirty="0"/>
              <a:t>Towing</a:t>
            </a:r>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19</a:t>
            </a:fld>
            <a:endParaRPr lang="en-CA" dirty="0"/>
          </a:p>
        </p:txBody>
      </p:sp>
      <p:sp>
        <p:nvSpPr>
          <p:cNvPr id="5" name="Content Placeholder 2"/>
          <p:cNvSpPr txBox="1">
            <a:spLocks/>
          </p:cNvSpPr>
          <p:nvPr/>
        </p:nvSpPr>
        <p:spPr>
          <a:xfrm>
            <a:off x="5753100" y="1698232"/>
            <a:ext cx="5874326" cy="2385395"/>
          </a:xfrm>
          <a:prstGeom prst="rect">
            <a:avLst/>
          </a:prstGeom>
        </p:spPr>
        <p:txBody>
          <a:bodyPr/>
          <a:lstStyle>
            <a:lvl1pPr marL="228600" indent="-228600" algn="l" defTabSz="914400" rtl="0" eaLnBrk="1" latinLnBrk="0" hangingPunct="1">
              <a:lnSpc>
                <a:spcPct val="90000"/>
              </a:lnSpc>
              <a:spcBef>
                <a:spcPts val="1000"/>
              </a:spcBef>
              <a:buClr>
                <a:srgbClr val="F57A01"/>
              </a:buClr>
              <a:buFont typeface="Arial" panose="020B0604020202020204" pitchFamily="34" charset="0"/>
              <a:buChar char="•"/>
              <a:defRPr sz="2700" kern="1200" baseline="0">
                <a:solidFill>
                  <a:schemeClr val="tx1"/>
                </a:solidFill>
                <a:latin typeface="Verdana" panose="020B0604030504040204" pitchFamily="34" charset="0"/>
                <a:ea typeface="+mn-ea"/>
                <a:cs typeface="+mn-cs"/>
              </a:defRPr>
            </a:lvl1pPr>
            <a:lvl2pPr marL="461963" indent="-233363" algn="l" defTabSz="914400" rtl="0" eaLnBrk="1" latinLnBrk="0" hangingPunct="1">
              <a:lnSpc>
                <a:spcPct val="90000"/>
              </a:lnSpc>
              <a:spcBef>
                <a:spcPts val="500"/>
              </a:spcBef>
              <a:buClr>
                <a:srgbClr val="777777"/>
              </a:buClr>
              <a:buFont typeface="Verdana" panose="020B0604030504040204" pitchFamily="34" charset="0"/>
              <a:buChar char="‒"/>
              <a:defRPr sz="2600" kern="1200" baseline="0">
                <a:solidFill>
                  <a:schemeClr val="tx1"/>
                </a:solidFill>
                <a:latin typeface="Verdana" panose="020B0604030504040204" pitchFamily="34" charset="0"/>
                <a:ea typeface="+mn-ea"/>
                <a:cs typeface="+mn-cs"/>
              </a:defRPr>
            </a:lvl2pPr>
            <a:lvl3pPr marL="685800" indent="-17145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smtClean="0"/>
              <a:t>Tolls</a:t>
            </a:r>
          </a:p>
          <a:p>
            <a:r>
              <a:rPr lang="en-US" sz="2400" dirty="0" smtClean="0"/>
              <a:t>Permits</a:t>
            </a:r>
          </a:p>
          <a:p>
            <a:r>
              <a:rPr lang="en-US" sz="2400" dirty="0" smtClean="0"/>
              <a:t>Special fees</a:t>
            </a:r>
          </a:p>
          <a:p>
            <a:r>
              <a:rPr lang="en-US" sz="2400" dirty="0" smtClean="0"/>
              <a:t>Fines</a:t>
            </a:r>
          </a:p>
          <a:p>
            <a:r>
              <a:rPr lang="en-US" sz="2400" dirty="0" smtClean="0"/>
              <a:t>Truck washes</a:t>
            </a:r>
          </a:p>
          <a:p>
            <a:endParaRPr lang="en-CA" sz="2400" dirty="0"/>
          </a:p>
        </p:txBody>
      </p:sp>
    </p:spTree>
    <p:extLst>
      <p:ext uri="{BB962C8B-B14F-4D97-AF65-F5344CB8AC3E}">
        <p14:creationId xmlns:p14="http://schemas.microsoft.com/office/powerpoint/2010/main" val="1740194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36" y="447963"/>
            <a:ext cx="10709564" cy="466437"/>
          </a:xfrm>
        </p:spPr>
        <p:txBody>
          <a:bodyPr/>
          <a:lstStyle/>
          <a:p>
            <a:r>
              <a:rPr lang="en-US" dirty="0" smtClean="0"/>
              <a:t>Lesson overview </a:t>
            </a:r>
            <a:endParaRPr lang="en-CA" dirty="0"/>
          </a:p>
        </p:txBody>
      </p:sp>
      <p:sp>
        <p:nvSpPr>
          <p:cNvPr id="3" name="Content Placeholder 2"/>
          <p:cNvSpPr>
            <a:spLocks noGrp="1"/>
          </p:cNvSpPr>
          <p:nvPr>
            <p:ph sz="quarter" idx="11"/>
          </p:nvPr>
        </p:nvSpPr>
        <p:spPr>
          <a:xfrm>
            <a:off x="838201" y="1254370"/>
            <a:ext cx="7349835" cy="3691704"/>
          </a:xfrm>
        </p:spPr>
        <p:txBody>
          <a:bodyPr/>
          <a:lstStyle/>
          <a:p>
            <a:pPr marL="285750" lvl="0" indent="-285750"/>
            <a:r>
              <a:rPr lang="en-GB" sz="2400" dirty="0"/>
              <a:t>Trip planning steps</a:t>
            </a:r>
            <a:endParaRPr lang="en-CA" sz="2400" dirty="0"/>
          </a:p>
          <a:p>
            <a:pPr marL="285750" lvl="0" indent="-285750"/>
            <a:r>
              <a:rPr lang="en-GB" sz="2400" dirty="0"/>
              <a:t>Road and weather conditions and restrictions</a:t>
            </a:r>
            <a:endParaRPr lang="en-CA" sz="2400" dirty="0"/>
          </a:p>
          <a:p>
            <a:pPr marL="285750" lvl="0" indent="-285750"/>
            <a:r>
              <a:rPr lang="en-GB" sz="2400" dirty="0"/>
              <a:t>Estimating travel time</a:t>
            </a:r>
            <a:endParaRPr lang="en-CA" sz="2400" dirty="0"/>
          </a:p>
          <a:p>
            <a:pPr marL="285750" lvl="0" indent="-285750"/>
            <a:r>
              <a:rPr lang="en-GB" sz="2400" dirty="0"/>
              <a:t>Estimating fuel requirements and stops</a:t>
            </a:r>
            <a:endParaRPr lang="en-CA" sz="2400" dirty="0"/>
          </a:p>
          <a:p>
            <a:pPr marL="285750" lvl="0" indent="-285750"/>
            <a:r>
              <a:rPr lang="en-GB" sz="2400" dirty="0"/>
              <a:t>Estimating trip expenses</a:t>
            </a:r>
            <a:endParaRPr lang="en-CA" sz="2400" dirty="0"/>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2</a:t>
            </a:fld>
            <a:endParaRPr lang="en-CA" dirty="0"/>
          </a:p>
        </p:txBody>
      </p:sp>
    </p:spTree>
    <p:extLst>
      <p:ext uri="{BB962C8B-B14F-4D97-AF65-F5344CB8AC3E}">
        <p14:creationId xmlns:p14="http://schemas.microsoft.com/office/powerpoint/2010/main" val="2764489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trip planning </a:t>
            </a:r>
            <a:endParaRPr lang="en-CA" dirty="0"/>
          </a:p>
        </p:txBody>
      </p:sp>
      <p:sp>
        <p:nvSpPr>
          <p:cNvPr id="3" name="Content Placeholder 2"/>
          <p:cNvSpPr>
            <a:spLocks noGrp="1"/>
          </p:cNvSpPr>
          <p:nvPr>
            <p:ph sz="quarter" idx="11"/>
          </p:nvPr>
        </p:nvSpPr>
        <p:spPr/>
        <p:txBody>
          <a:bodyPr/>
          <a:lstStyle/>
          <a:p>
            <a:pPr marL="171450" indent="-171450"/>
            <a:r>
              <a:rPr lang="en-GB" sz="2400" dirty="0"/>
              <a:t>Essential for safe and responsible operation of a commercial vehicle.</a:t>
            </a:r>
          </a:p>
          <a:p>
            <a:pPr marL="171450" indent="-171450"/>
            <a:r>
              <a:rPr lang="en-GB" sz="2400" dirty="0"/>
              <a:t>Essential for time </a:t>
            </a:r>
            <a:r>
              <a:rPr lang="en-GB" sz="2400" dirty="0" smtClean="0"/>
              <a:t>management.</a:t>
            </a:r>
            <a:endParaRPr lang="en-GB" sz="2400" dirty="0"/>
          </a:p>
          <a:p>
            <a:pPr marL="171450" indent="-171450"/>
            <a:r>
              <a:rPr lang="en-GB" sz="2400" dirty="0"/>
              <a:t>Help to reduce driver stress and costs. </a:t>
            </a:r>
          </a:p>
          <a:p>
            <a:pPr marL="171450" indent="-171450"/>
            <a:r>
              <a:rPr lang="en-GB" sz="2400" dirty="0"/>
              <a:t>Ensures that equipment can be operated legally on specific roads and in accordance with all requirements.</a:t>
            </a:r>
            <a:endParaRPr lang="en-CA" sz="2400" dirty="0"/>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3</a:t>
            </a:fld>
            <a:endParaRPr lang="en-CA" dirty="0"/>
          </a:p>
        </p:txBody>
      </p:sp>
    </p:spTree>
    <p:extLst>
      <p:ext uri="{BB962C8B-B14F-4D97-AF65-F5344CB8AC3E}">
        <p14:creationId xmlns:p14="http://schemas.microsoft.com/office/powerpoint/2010/main" val="613234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consider </a:t>
            </a:r>
            <a:endParaRPr lang="en-CA" dirty="0"/>
          </a:p>
        </p:txBody>
      </p:sp>
      <p:sp>
        <p:nvSpPr>
          <p:cNvPr id="3" name="Content Placeholder 2"/>
          <p:cNvSpPr>
            <a:spLocks noGrp="1"/>
          </p:cNvSpPr>
          <p:nvPr>
            <p:ph sz="quarter" idx="11"/>
          </p:nvPr>
        </p:nvSpPr>
        <p:spPr>
          <a:xfrm>
            <a:off x="1387187" y="1176287"/>
            <a:ext cx="4365913" cy="5120603"/>
          </a:xfrm>
        </p:spPr>
        <p:txBody>
          <a:bodyPr/>
          <a:lstStyle/>
          <a:p>
            <a:r>
              <a:rPr lang="en-CA" sz="2000" dirty="0" smtClean="0">
                <a:latin typeface="+mj-lt"/>
              </a:rPr>
              <a:t>Travel </a:t>
            </a:r>
            <a:r>
              <a:rPr lang="en-CA" sz="2000" dirty="0">
                <a:latin typeface="+mj-lt"/>
              </a:rPr>
              <a:t>distance</a:t>
            </a:r>
          </a:p>
          <a:p>
            <a:r>
              <a:rPr lang="en-CA" sz="2000" dirty="0" smtClean="0">
                <a:latin typeface="+mj-lt"/>
              </a:rPr>
              <a:t>Hours </a:t>
            </a:r>
            <a:r>
              <a:rPr lang="en-CA" sz="2000" dirty="0">
                <a:latin typeface="+mj-lt"/>
              </a:rPr>
              <a:t>of service needed/ available</a:t>
            </a:r>
          </a:p>
          <a:p>
            <a:r>
              <a:rPr lang="en-CA" sz="2000" dirty="0" smtClean="0">
                <a:latin typeface="+mj-lt"/>
              </a:rPr>
              <a:t>Departure </a:t>
            </a:r>
            <a:r>
              <a:rPr lang="en-CA" sz="2000" dirty="0">
                <a:latin typeface="+mj-lt"/>
              </a:rPr>
              <a:t>and arrival times</a:t>
            </a:r>
          </a:p>
          <a:p>
            <a:r>
              <a:rPr lang="en-CA" sz="2000" dirty="0" smtClean="0">
                <a:latin typeface="+mj-lt"/>
              </a:rPr>
              <a:t>Pickup </a:t>
            </a:r>
            <a:r>
              <a:rPr lang="en-CA" sz="2000" dirty="0">
                <a:latin typeface="+mj-lt"/>
              </a:rPr>
              <a:t>or drop off appointment times</a:t>
            </a:r>
          </a:p>
          <a:p>
            <a:r>
              <a:rPr lang="en-US" sz="2000" dirty="0" smtClean="0">
                <a:latin typeface="+mj-lt"/>
              </a:rPr>
              <a:t>Breaks </a:t>
            </a:r>
            <a:r>
              <a:rPr lang="en-US" sz="2000" dirty="0">
                <a:latin typeface="+mj-lt"/>
              </a:rPr>
              <a:t>— where you can rest and eat</a:t>
            </a:r>
            <a:endParaRPr lang="en-CA" sz="2000" dirty="0">
              <a:latin typeface="+mj-lt"/>
            </a:endParaRPr>
          </a:p>
          <a:p>
            <a:r>
              <a:rPr lang="en-CA" sz="2000" dirty="0" smtClean="0">
                <a:latin typeface="+mj-lt"/>
              </a:rPr>
              <a:t>Scale </a:t>
            </a:r>
            <a:r>
              <a:rPr lang="en-CA" sz="2000" dirty="0">
                <a:latin typeface="+mj-lt"/>
              </a:rPr>
              <a:t>locations</a:t>
            </a:r>
          </a:p>
          <a:p>
            <a:r>
              <a:rPr lang="en-CA" sz="2000" dirty="0" smtClean="0">
                <a:latin typeface="+mj-lt"/>
              </a:rPr>
              <a:t>Traffic </a:t>
            </a:r>
            <a:r>
              <a:rPr lang="en-CA" sz="2000" dirty="0">
                <a:latin typeface="+mj-lt"/>
              </a:rPr>
              <a:t>delays — rush </a:t>
            </a:r>
            <a:r>
              <a:rPr lang="en-CA" sz="2000" dirty="0" smtClean="0">
                <a:latin typeface="+mj-lt"/>
              </a:rPr>
              <a:t>hour and  construction </a:t>
            </a:r>
            <a:r>
              <a:rPr lang="en-CA" sz="2000" dirty="0">
                <a:latin typeface="+mj-lt"/>
              </a:rPr>
              <a:t>zones</a:t>
            </a:r>
          </a:p>
          <a:p>
            <a:r>
              <a:rPr lang="en-CA" sz="2000" dirty="0" smtClean="0">
                <a:latin typeface="+mj-lt"/>
              </a:rPr>
              <a:t>Vehicle </a:t>
            </a:r>
            <a:r>
              <a:rPr lang="en-CA" sz="2000" dirty="0">
                <a:latin typeface="+mj-lt"/>
              </a:rPr>
              <a:t>dimensions</a:t>
            </a:r>
          </a:p>
          <a:p>
            <a:r>
              <a:rPr lang="en-CA" sz="2000" dirty="0" smtClean="0">
                <a:latin typeface="+mj-lt"/>
              </a:rPr>
              <a:t>Loading </a:t>
            </a:r>
            <a:r>
              <a:rPr lang="en-CA" sz="2000" dirty="0">
                <a:latin typeface="+mj-lt"/>
              </a:rPr>
              <a:t>zones</a:t>
            </a:r>
          </a:p>
          <a:p>
            <a:r>
              <a:rPr lang="en-US" sz="2000" dirty="0">
                <a:latin typeface="+mj-lt"/>
              </a:rPr>
              <a:t>Ferry schedules</a:t>
            </a:r>
            <a:endParaRPr lang="en-CA" sz="2000" dirty="0">
              <a:latin typeface="+mj-lt"/>
            </a:endParaRPr>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4</a:t>
            </a:fld>
            <a:endParaRPr lang="en-CA" dirty="0"/>
          </a:p>
        </p:txBody>
      </p:sp>
      <p:sp>
        <p:nvSpPr>
          <p:cNvPr id="5" name="Content Placeholder 2"/>
          <p:cNvSpPr txBox="1">
            <a:spLocks/>
          </p:cNvSpPr>
          <p:nvPr/>
        </p:nvSpPr>
        <p:spPr>
          <a:xfrm>
            <a:off x="6012839" y="1176287"/>
            <a:ext cx="4365913" cy="4434803"/>
          </a:xfrm>
          <a:prstGeom prst="rect">
            <a:avLst/>
          </a:prstGeom>
        </p:spPr>
        <p:txBody>
          <a:bodyPr/>
          <a:lstStyle>
            <a:lvl1pPr marL="228600" indent="-228600" algn="l" defTabSz="914400" rtl="0" eaLnBrk="1" latinLnBrk="0" hangingPunct="1">
              <a:lnSpc>
                <a:spcPct val="90000"/>
              </a:lnSpc>
              <a:spcBef>
                <a:spcPts val="1000"/>
              </a:spcBef>
              <a:buClr>
                <a:srgbClr val="F57A01"/>
              </a:buClr>
              <a:buFont typeface="Arial" panose="020B0604020202020204" pitchFamily="34" charset="0"/>
              <a:buChar char="•"/>
              <a:defRPr sz="2700" kern="1200" baseline="0">
                <a:solidFill>
                  <a:schemeClr val="tx1"/>
                </a:solidFill>
                <a:latin typeface="Verdana" panose="020B0604030504040204" pitchFamily="34" charset="0"/>
                <a:ea typeface="+mn-ea"/>
                <a:cs typeface="+mn-cs"/>
              </a:defRPr>
            </a:lvl1pPr>
            <a:lvl2pPr marL="461963" indent="-233363" algn="l" defTabSz="914400" rtl="0" eaLnBrk="1" latinLnBrk="0" hangingPunct="1">
              <a:lnSpc>
                <a:spcPct val="90000"/>
              </a:lnSpc>
              <a:spcBef>
                <a:spcPts val="500"/>
              </a:spcBef>
              <a:buClr>
                <a:srgbClr val="777777"/>
              </a:buClr>
              <a:buFont typeface="Verdana" panose="020B0604030504040204" pitchFamily="34" charset="0"/>
              <a:buChar char="‒"/>
              <a:defRPr sz="2600" kern="1200" baseline="0">
                <a:solidFill>
                  <a:schemeClr val="tx1"/>
                </a:solidFill>
                <a:latin typeface="Verdana" panose="020B0604030504040204" pitchFamily="34" charset="0"/>
                <a:ea typeface="+mn-ea"/>
                <a:cs typeface="+mn-cs"/>
              </a:defRPr>
            </a:lvl2pPr>
            <a:lvl3pPr marL="685800" indent="-17145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latin typeface="+mn-lt"/>
              </a:rPr>
              <a:t>Fuel costs and other expenses</a:t>
            </a:r>
          </a:p>
          <a:p>
            <a:r>
              <a:rPr lang="en-CA" sz="2000" dirty="0" smtClean="0">
                <a:latin typeface="+mn-lt"/>
              </a:rPr>
              <a:t>Terrain </a:t>
            </a:r>
            <a:r>
              <a:rPr lang="en-CA" sz="2000" dirty="0">
                <a:latin typeface="+mn-lt"/>
              </a:rPr>
              <a:t>— mountain vs. prairie, urban vs. rural</a:t>
            </a:r>
          </a:p>
          <a:p>
            <a:r>
              <a:rPr lang="en-CA" sz="2000" dirty="0" smtClean="0">
                <a:latin typeface="+mn-lt"/>
              </a:rPr>
              <a:t>Restricted </a:t>
            </a:r>
            <a:r>
              <a:rPr lang="en-CA" sz="2000" dirty="0">
                <a:latin typeface="+mn-lt"/>
              </a:rPr>
              <a:t>routes</a:t>
            </a:r>
          </a:p>
          <a:p>
            <a:r>
              <a:rPr lang="en-CA" sz="2000" dirty="0" smtClean="0">
                <a:latin typeface="+mn-lt"/>
              </a:rPr>
              <a:t>Type </a:t>
            </a:r>
            <a:r>
              <a:rPr lang="en-CA" sz="2000" dirty="0">
                <a:latin typeface="+mn-lt"/>
              </a:rPr>
              <a:t>of load</a:t>
            </a:r>
          </a:p>
          <a:p>
            <a:r>
              <a:rPr lang="en-CA" sz="2000" dirty="0" smtClean="0">
                <a:latin typeface="+mn-lt"/>
              </a:rPr>
              <a:t>Low </a:t>
            </a:r>
            <a:r>
              <a:rPr lang="en-CA" sz="2000" dirty="0">
                <a:latin typeface="+mn-lt"/>
              </a:rPr>
              <a:t>or narrow clearances</a:t>
            </a:r>
          </a:p>
          <a:p>
            <a:r>
              <a:rPr lang="en-CA" sz="2000" dirty="0" smtClean="0">
                <a:latin typeface="+mn-lt"/>
              </a:rPr>
              <a:t>Weather </a:t>
            </a:r>
            <a:r>
              <a:rPr lang="en-CA" sz="2000" dirty="0">
                <a:latin typeface="+mn-lt"/>
              </a:rPr>
              <a:t>conditions</a:t>
            </a:r>
          </a:p>
          <a:p>
            <a:r>
              <a:rPr lang="en-CA" sz="2000" dirty="0" smtClean="0">
                <a:latin typeface="+mn-lt"/>
              </a:rPr>
              <a:t>Border </a:t>
            </a:r>
            <a:r>
              <a:rPr lang="en-CA" sz="2000" dirty="0">
                <a:latin typeface="+mn-lt"/>
              </a:rPr>
              <a:t>crossings</a:t>
            </a:r>
          </a:p>
          <a:p>
            <a:r>
              <a:rPr lang="en-CA" sz="2000" dirty="0" smtClean="0">
                <a:latin typeface="+mn-lt"/>
              </a:rPr>
              <a:t>Required </a:t>
            </a:r>
            <a:r>
              <a:rPr lang="en-CA" sz="2000" dirty="0">
                <a:latin typeface="+mn-lt"/>
              </a:rPr>
              <a:t>documents — permits</a:t>
            </a:r>
          </a:p>
          <a:p>
            <a:r>
              <a:rPr lang="en-CA" sz="2000" dirty="0" smtClean="0">
                <a:latin typeface="+mn-lt"/>
              </a:rPr>
              <a:t>Emergency </a:t>
            </a:r>
            <a:r>
              <a:rPr lang="en-CA" sz="2000" dirty="0">
                <a:latin typeface="+mn-lt"/>
              </a:rPr>
              <a:t>information and equipment</a:t>
            </a:r>
          </a:p>
        </p:txBody>
      </p:sp>
    </p:spTree>
    <p:extLst>
      <p:ext uri="{BB962C8B-B14F-4D97-AF65-F5344CB8AC3E}">
        <p14:creationId xmlns:p14="http://schemas.microsoft.com/office/powerpoint/2010/main" val="246979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Trip planning steps </a:t>
            </a:r>
            <a:endParaRPr lang="en-CA" dirty="0"/>
          </a:p>
        </p:txBody>
      </p:sp>
      <p:sp>
        <p:nvSpPr>
          <p:cNvPr id="3" name="Content Placeholder 2"/>
          <p:cNvSpPr>
            <a:spLocks noGrp="1"/>
          </p:cNvSpPr>
          <p:nvPr>
            <p:ph sz="quarter" idx="11"/>
          </p:nvPr>
        </p:nvSpPr>
        <p:spPr>
          <a:xfrm>
            <a:off x="838201" y="1254369"/>
            <a:ext cx="7994072" cy="4759569"/>
          </a:xfrm>
        </p:spPr>
        <p:txBody>
          <a:bodyPr/>
          <a:lstStyle/>
          <a:p>
            <a:pPr marL="457200" indent="-457200">
              <a:buFont typeface="+mj-lt"/>
              <a:buAutoNum type="arabicPeriod"/>
            </a:pPr>
            <a:r>
              <a:rPr lang="en-US" sz="2400" dirty="0" smtClean="0"/>
              <a:t>Ensure </a:t>
            </a:r>
            <a:r>
              <a:rPr lang="en-US" sz="2400" dirty="0"/>
              <a:t>that documentation is current and </a:t>
            </a:r>
            <a:r>
              <a:rPr lang="en-US" sz="2400" dirty="0" smtClean="0"/>
              <a:t>correct.</a:t>
            </a:r>
            <a:endParaRPr lang="en-US" sz="2400" dirty="0"/>
          </a:p>
          <a:p>
            <a:pPr marL="457200" indent="-457200">
              <a:buFont typeface="+mj-lt"/>
              <a:buAutoNum type="arabicPeriod"/>
            </a:pPr>
            <a:r>
              <a:rPr lang="en-US" sz="2400" dirty="0" smtClean="0"/>
              <a:t>Plan </a:t>
            </a:r>
            <a:r>
              <a:rPr lang="en-US" sz="2400" dirty="0"/>
              <a:t>the route considering restrictions, traffic and </a:t>
            </a:r>
            <a:r>
              <a:rPr lang="en-US" sz="2400" dirty="0" smtClean="0"/>
              <a:t>weather.</a:t>
            </a:r>
            <a:endParaRPr lang="en-US" sz="2400" dirty="0"/>
          </a:p>
          <a:p>
            <a:pPr marL="457200" indent="-457200">
              <a:buFont typeface="+mj-lt"/>
              <a:buAutoNum type="arabicPeriod"/>
            </a:pPr>
            <a:r>
              <a:rPr lang="en-US" sz="2400" dirty="0" smtClean="0"/>
              <a:t>Estimate </a:t>
            </a:r>
            <a:r>
              <a:rPr lang="en-US" sz="2400" dirty="0"/>
              <a:t>travel time and plan for food and rest stops, considering hours </a:t>
            </a:r>
            <a:r>
              <a:rPr lang="en-US" sz="2400" dirty="0" smtClean="0"/>
              <a:t>of service </a:t>
            </a:r>
            <a:r>
              <a:rPr lang="en-US" sz="2400" dirty="0"/>
              <a:t>requirements and where you may need to reset your </a:t>
            </a:r>
            <a:r>
              <a:rPr lang="en-US" sz="2400" dirty="0" smtClean="0"/>
              <a:t>hours.</a:t>
            </a:r>
            <a:endParaRPr lang="en-US" sz="2400" dirty="0"/>
          </a:p>
          <a:p>
            <a:pPr marL="457200" indent="-457200">
              <a:buFont typeface="+mj-lt"/>
              <a:buAutoNum type="arabicPeriod"/>
            </a:pPr>
            <a:r>
              <a:rPr lang="en-US" sz="2400" dirty="0" smtClean="0"/>
              <a:t>Estimate </a:t>
            </a:r>
            <a:r>
              <a:rPr lang="en-US" sz="2400" dirty="0"/>
              <a:t>need for fuel and plan fuel stops on </a:t>
            </a:r>
            <a:r>
              <a:rPr lang="en-US" sz="2400" dirty="0" smtClean="0"/>
              <a:t>route.</a:t>
            </a:r>
            <a:endParaRPr lang="en-US" sz="2400" dirty="0"/>
          </a:p>
          <a:p>
            <a:pPr marL="457200" indent="-457200">
              <a:buFont typeface="+mj-lt"/>
              <a:buAutoNum type="arabicPeriod"/>
            </a:pPr>
            <a:r>
              <a:rPr lang="en-US" sz="2400" dirty="0" smtClean="0"/>
              <a:t>Estimate </a:t>
            </a:r>
            <a:r>
              <a:rPr lang="en-US" sz="2400" dirty="0"/>
              <a:t>travel </a:t>
            </a:r>
            <a:r>
              <a:rPr lang="en-US" sz="2400" dirty="0" smtClean="0"/>
              <a:t>expenses.</a:t>
            </a:r>
            <a:endParaRPr lang="en-US" sz="2400" dirty="0"/>
          </a:p>
          <a:p>
            <a:pPr marL="457200" indent="-457200">
              <a:buFont typeface="+mj-lt"/>
              <a:buAutoNum type="arabicPeriod"/>
            </a:pPr>
            <a:r>
              <a:rPr lang="en-US" sz="2400" dirty="0" smtClean="0"/>
              <a:t>Confirm </a:t>
            </a:r>
            <a:r>
              <a:rPr lang="en-US" sz="2400" dirty="0"/>
              <a:t>pick-up and delivery </a:t>
            </a:r>
            <a:r>
              <a:rPr lang="en-US" sz="2400" dirty="0" smtClean="0"/>
              <a:t>times.</a:t>
            </a:r>
            <a:endParaRPr lang="en-US" sz="2400" dirty="0"/>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5</a:t>
            </a:fld>
            <a:endParaRPr lang="en-CA" dirty="0"/>
          </a:p>
        </p:txBody>
      </p:sp>
    </p:spTree>
    <p:extLst>
      <p:ext uri="{BB962C8B-B14F-4D97-AF65-F5344CB8AC3E}">
        <p14:creationId xmlns:p14="http://schemas.microsoft.com/office/powerpoint/2010/main" val="1808516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Trip planning tips </a:t>
            </a:r>
            <a:endParaRPr lang="en-CA" dirty="0"/>
          </a:p>
        </p:txBody>
      </p:sp>
      <p:sp>
        <p:nvSpPr>
          <p:cNvPr id="3" name="Content Placeholder 2"/>
          <p:cNvSpPr>
            <a:spLocks noGrp="1"/>
          </p:cNvSpPr>
          <p:nvPr>
            <p:ph sz="quarter" idx="11"/>
          </p:nvPr>
        </p:nvSpPr>
        <p:spPr>
          <a:xfrm>
            <a:off x="838201" y="1254369"/>
            <a:ext cx="10373590" cy="1416095"/>
          </a:xfrm>
        </p:spPr>
        <p:txBody>
          <a:bodyPr/>
          <a:lstStyle/>
          <a:p>
            <a:pPr marL="0" indent="0">
              <a:buNone/>
            </a:pPr>
            <a:r>
              <a:rPr lang="en-CA" sz="2400" dirty="0">
                <a:latin typeface="+mj-lt"/>
                <a:ea typeface="DengXian"/>
                <a:cs typeface="Calibri" panose="020F0502020204030204" pitchFamily="34" charset="0"/>
              </a:rPr>
              <a:t>Video: Tips for a 26 hour trip – Red Viking Trucker – USA (5:27)</a:t>
            </a:r>
            <a:endParaRPr lang="en-CA" sz="2400" dirty="0">
              <a:latin typeface="+mj-lt"/>
              <a:ea typeface="DengXian"/>
              <a:cs typeface="Arial" panose="020B0604020202020204" pitchFamily="34" charset="0"/>
            </a:endParaRPr>
          </a:p>
          <a:p>
            <a:pPr marL="0" indent="0" algn="ctr">
              <a:buNone/>
            </a:pPr>
            <a:r>
              <a:rPr lang="en-GB" u="sng" dirty="0">
                <a:solidFill>
                  <a:srgbClr val="0000FF"/>
                </a:solidFill>
                <a:latin typeface="Calibri" panose="020F0502020204030204" pitchFamily="34" charset="0"/>
                <a:ea typeface="DengXian"/>
                <a:cs typeface="Arial" panose="020B0604020202020204" pitchFamily="34" charset="0"/>
                <a:hlinkClick r:id="rId3"/>
              </a:rPr>
              <a:t>https://www.youtube.com/watch?v=g39vn8FNHDI</a:t>
            </a:r>
            <a:endParaRPr lang="en-GB" u="sng" dirty="0">
              <a:solidFill>
                <a:srgbClr val="0000FF"/>
              </a:solidFill>
              <a:latin typeface="Calibri" panose="020F0502020204030204" pitchFamily="34" charset="0"/>
              <a:ea typeface="DengXian"/>
              <a:cs typeface="Arial" panose="020B0604020202020204" pitchFamily="34" charset="0"/>
            </a:endParaRPr>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6</a:t>
            </a:fld>
            <a:endParaRPr lang="en-CA" dirty="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5760" y="2670464"/>
            <a:ext cx="3154680" cy="3154680"/>
          </a:xfrm>
          <a:prstGeom prst="roundRect">
            <a:avLst/>
          </a:prstGeom>
        </p:spPr>
      </p:pic>
    </p:spTree>
    <p:extLst>
      <p:ext uri="{BB962C8B-B14F-4D97-AF65-F5344CB8AC3E}">
        <p14:creationId xmlns:p14="http://schemas.microsoft.com/office/powerpoint/2010/main" val="2325297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Confirm pick up and delivery times  </a:t>
            </a:r>
            <a:endParaRPr lang="en-CA" dirty="0"/>
          </a:p>
        </p:txBody>
      </p:sp>
      <p:sp>
        <p:nvSpPr>
          <p:cNvPr id="3" name="Content Placeholder 2"/>
          <p:cNvSpPr>
            <a:spLocks noGrp="1"/>
          </p:cNvSpPr>
          <p:nvPr>
            <p:ph sz="quarter" idx="11"/>
          </p:nvPr>
        </p:nvSpPr>
        <p:spPr>
          <a:xfrm>
            <a:off x="838201" y="1254369"/>
            <a:ext cx="10515600" cy="4190467"/>
          </a:xfrm>
        </p:spPr>
        <p:txBody>
          <a:bodyPr/>
          <a:lstStyle/>
          <a:p>
            <a:r>
              <a:rPr lang="en-US" sz="2400" dirty="0"/>
              <a:t>Driver's responsibility to confirm pickup and delivery times with shippers and receivers. </a:t>
            </a:r>
          </a:p>
          <a:p>
            <a:r>
              <a:rPr lang="en-US" sz="2400" dirty="0"/>
              <a:t>Especially important to make sure you have the correct time for your receiving appointments. </a:t>
            </a:r>
          </a:p>
          <a:p>
            <a:r>
              <a:rPr lang="en-US" sz="2400" dirty="0"/>
              <a:t>Find out if there are any delivery restrictions, such as non-acceptance on weekends that could cause costly stops or layovers. </a:t>
            </a:r>
          </a:p>
          <a:p>
            <a:r>
              <a:rPr lang="en-US" sz="2400" dirty="0"/>
              <a:t>Keep in touch with your dispatcher throughout the trip. They must be informed whenever a change to the route or a delay.</a:t>
            </a:r>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7</a:t>
            </a:fld>
            <a:endParaRPr lang="en-CA" dirty="0"/>
          </a:p>
        </p:txBody>
      </p:sp>
    </p:spTree>
    <p:extLst>
      <p:ext uri="{BB962C8B-B14F-4D97-AF65-F5344CB8AC3E}">
        <p14:creationId xmlns:p14="http://schemas.microsoft.com/office/powerpoint/2010/main" val="121851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Road restrictions </a:t>
            </a:r>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8</a:t>
            </a:fld>
            <a:endParaRPr lang="en-CA" dirty="0"/>
          </a:p>
        </p:txBody>
      </p:sp>
      <p:graphicFrame>
        <p:nvGraphicFramePr>
          <p:cNvPr id="5" name="Content Placeholder 4"/>
          <p:cNvGraphicFramePr>
            <a:graphicFrameLocks noGrp="1"/>
          </p:cNvGraphicFramePr>
          <p:nvPr>
            <p:ph sz="quarter" idx="11"/>
            <p:extLst>
              <p:ext uri="{D42A27DB-BD31-4B8C-83A1-F6EECF244321}">
                <p14:modId xmlns:p14="http://schemas.microsoft.com/office/powerpoint/2010/main" val="4234305881"/>
              </p:ext>
            </p:extLst>
          </p:nvPr>
        </p:nvGraphicFramePr>
        <p:xfrm>
          <a:off x="2209800" y="2691244"/>
          <a:ext cx="7086599" cy="34186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ontent Placeholder 2"/>
          <p:cNvSpPr txBox="1">
            <a:spLocks/>
          </p:cNvSpPr>
          <p:nvPr/>
        </p:nvSpPr>
        <p:spPr>
          <a:xfrm>
            <a:off x="869374" y="1510339"/>
            <a:ext cx="10515600" cy="1556238"/>
          </a:xfrm>
          <a:prstGeom prst="rect">
            <a:avLst/>
          </a:prstGeom>
        </p:spPr>
        <p:txBody>
          <a:bodyPr/>
          <a:lstStyle>
            <a:lvl1pPr marL="228600" indent="-228600" algn="l" defTabSz="914400" rtl="0" eaLnBrk="1" latinLnBrk="0" hangingPunct="1">
              <a:lnSpc>
                <a:spcPct val="90000"/>
              </a:lnSpc>
              <a:spcBef>
                <a:spcPts val="1000"/>
              </a:spcBef>
              <a:buClr>
                <a:srgbClr val="F57A01"/>
              </a:buClr>
              <a:buFont typeface="Arial" panose="020B0604020202020204" pitchFamily="34" charset="0"/>
              <a:buChar char="•"/>
              <a:defRPr sz="2700" kern="1200" baseline="0">
                <a:solidFill>
                  <a:schemeClr val="tx1"/>
                </a:solidFill>
                <a:latin typeface="Verdana" panose="020B0604030504040204" pitchFamily="34" charset="0"/>
                <a:ea typeface="+mn-ea"/>
                <a:cs typeface="+mn-cs"/>
              </a:defRPr>
            </a:lvl1pPr>
            <a:lvl2pPr marL="461963" indent="-233363" algn="l" defTabSz="914400" rtl="0" eaLnBrk="1" latinLnBrk="0" hangingPunct="1">
              <a:lnSpc>
                <a:spcPct val="90000"/>
              </a:lnSpc>
              <a:spcBef>
                <a:spcPts val="500"/>
              </a:spcBef>
              <a:buClr>
                <a:srgbClr val="777777"/>
              </a:buClr>
              <a:buFont typeface="Verdana" panose="020B0604030504040204" pitchFamily="34" charset="0"/>
              <a:buChar char="‒"/>
              <a:defRPr sz="2600" kern="1200" baseline="0">
                <a:solidFill>
                  <a:schemeClr val="tx1"/>
                </a:solidFill>
                <a:latin typeface="Verdana" panose="020B0604030504040204" pitchFamily="34" charset="0"/>
                <a:ea typeface="+mn-ea"/>
                <a:cs typeface="+mn-cs"/>
              </a:defRPr>
            </a:lvl2pPr>
            <a:lvl3pPr marL="685800" indent="-17145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3pPr>
            <a:lvl4pPr marL="914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4pPr>
            <a:lvl5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CA" smtClean="0">
                <a:hlinkClick r:id="rId8"/>
              </a:rPr>
              <a:t>https://www.th.gov.bc.ca/bchighways/loadrestrictions/loadrestrictions.htm</a:t>
            </a:r>
            <a:endParaRPr lang="en-CA" dirty="0"/>
          </a:p>
        </p:txBody>
      </p:sp>
    </p:spTree>
    <p:extLst>
      <p:ext uri="{BB962C8B-B14F-4D97-AF65-F5344CB8AC3E}">
        <p14:creationId xmlns:p14="http://schemas.microsoft.com/office/powerpoint/2010/main" val="4231756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563" y="427196"/>
            <a:ext cx="10744200" cy="466437"/>
          </a:xfrm>
        </p:spPr>
        <p:txBody>
          <a:bodyPr/>
          <a:lstStyle/>
          <a:p>
            <a:r>
              <a:rPr lang="en-US" dirty="0" smtClean="0"/>
              <a:t>Ports of entry – crossing to the USA </a:t>
            </a:r>
            <a:endParaRPr lang="en-CA" dirty="0"/>
          </a:p>
        </p:txBody>
      </p:sp>
      <p:sp>
        <p:nvSpPr>
          <p:cNvPr id="3" name="Content Placeholder 2"/>
          <p:cNvSpPr>
            <a:spLocks noGrp="1"/>
          </p:cNvSpPr>
          <p:nvPr>
            <p:ph sz="quarter" idx="11"/>
          </p:nvPr>
        </p:nvSpPr>
        <p:spPr/>
        <p:txBody>
          <a:bodyPr/>
          <a:lstStyle/>
          <a:p>
            <a:pPr marL="0" indent="0">
              <a:buNone/>
            </a:pPr>
            <a:r>
              <a:rPr lang="en-US" sz="2400" dirty="0"/>
              <a:t>Personnel</a:t>
            </a:r>
          </a:p>
          <a:p>
            <a:r>
              <a:rPr lang="en-US" sz="2400" dirty="0" smtClean="0"/>
              <a:t>Must </a:t>
            </a:r>
            <a:r>
              <a:rPr lang="en-US" sz="2400" dirty="0"/>
              <a:t>be eligible to legally enter the United </a:t>
            </a:r>
            <a:r>
              <a:rPr lang="en-US" sz="2400" dirty="0" smtClean="0"/>
              <a:t>States</a:t>
            </a:r>
            <a:endParaRPr lang="en-US" sz="2400" dirty="0"/>
          </a:p>
          <a:p>
            <a:r>
              <a:rPr lang="en-US" sz="2400" dirty="0"/>
              <a:t>Must be minimum 21 years of </a:t>
            </a:r>
            <a:r>
              <a:rPr lang="en-US" sz="2400" dirty="0" smtClean="0"/>
              <a:t>age</a:t>
            </a:r>
            <a:endParaRPr lang="en-US" sz="2400" dirty="0"/>
          </a:p>
          <a:p>
            <a:r>
              <a:rPr lang="en-US" sz="2400" dirty="0"/>
              <a:t>Carry proof of citizenship – passport, FAST card and VISA if </a:t>
            </a:r>
            <a:r>
              <a:rPr lang="en-US" sz="2400" dirty="0" smtClean="0"/>
              <a:t>required</a:t>
            </a:r>
            <a:endParaRPr lang="en-US" sz="2400" dirty="0"/>
          </a:p>
          <a:p>
            <a:r>
              <a:rPr lang="en-US" sz="2400" dirty="0"/>
              <a:t>Participate in a controlled substance testing </a:t>
            </a:r>
            <a:r>
              <a:rPr lang="en-US" sz="2400" dirty="0" smtClean="0"/>
              <a:t>program</a:t>
            </a:r>
            <a:endParaRPr lang="en-US" sz="2400" dirty="0"/>
          </a:p>
          <a:p>
            <a:r>
              <a:rPr lang="en-US" sz="2400" dirty="0"/>
              <a:t>B.C. driver’s licence must NOT have a “W” on it as a result of medical </a:t>
            </a:r>
            <a:r>
              <a:rPr lang="en-US" sz="2400" dirty="0" smtClean="0"/>
              <a:t>condition</a:t>
            </a:r>
            <a:endParaRPr lang="en-US" sz="2400" dirty="0"/>
          </a:p>
          <a:p>
            <a:endParaRPr lang="en-US" dirty="0"/>
          </a:p>
          <a:p>
            <a:endParaRPr lang="en-CA" dirty="0"/>
          </a:p>
        </p:txBody>
      </p:sp>
      <p:sp>
        <p:nvSpPr>
          <p:cNvPr id="4" name="Slide Number Placeholder 3"/>
          <p:cNvSpPr>
            <a:spLocks noGrp="1"/>
          </p:cNvSpPr>
          <p:nvPr>
            <p:ph type="sldNum" sz="quarter" idx="12"/>
          </p:nvPr>
        </p:nvSpPr>
        <p:spPr/>
        <p:txBody>
          <a:bodyPr/>
          <a:lstStyle/>
          <a:p>
            <a:fld id="{0FF33D2E-B4E6-4FF6-99DC-91C411C64D6C}" type="slidenum">
              <a:rPr lang="en-CA" smtClean="0"/>
              <a:t>9</a:t>
            </a:fld>
            <a:endParaRPr lang="en-CA" dirty="0"/>
          </a:p>
        </p:txBody>
      </p:sp>
    </p:spTree>
    <p:extLst>
      <p:ext uri="{BB962C8B-B14F-4D97-AF65-F5344CB8AC3E}">
        <p14:creationId xmlns:p14="http://schemas.microsoft.com/office/powerpoint/2010/main" val="4117105011"/>
      </p:ext>
    </p:extLst>
  </p:cSld>
  <p:clrMapOvr>
    <a:masterClrMapping/>
  </p:clrMapOvr>
</p:sld>
</file>

<file path=ppt/theme/theme1.xml><?xml version="1.0" encoding="utf-8"?>
<a:theme xmlns:a="http://schemas.openxmlformats.org/drawingml/2006/main" name="Drive Smart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ICBC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00ACEC"/>
        </a:solidFill>
        <a:ln>
          <a:noFill/>
        </a:ln>
        <a:effectLst/>
      </a:spPr>
      <a:bodyPr rtlCol="0" anchor="ctr" anchorCtr="0">
        <a:normAutofit/>
      </a:bodyPr>
      <a:lstStyle>
        <a:defPPr algn="l">
          <a:defRPr sz="4000" dirty="0" smtClean="0"/>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logo only.potx" id="{96EC5D7B-F169-4816-917A-D1E6BC284591}" vid="{C2B64BEA-8A3A-44AC-A54E-15C7DDB7DA8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logo only</Template>
  <TotalTime>0</TotalTime>
  <Words>1730</Words>
  <PresentationFormat>Widescreen</PresentationFormat>
  <Paragraphs>268</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Courier New</vt:lpstr>
      <vt:lpstr>DengXian</vt:lpstr>
      <vt:lpstr>Verdana</vt:lpstr>
      <vt:lpstr>Wingdings</vt:lpstr>
      <vt:lpstr>Drive Smart Theme</vt:lpstr>
      <vt:lpstr>MELT Class 1 Driver Training  </vt:lpstr>
      <vt:lpstr>Lesson overview </vt:lpstr>
      <vt:lpstr>Importance of trip planning </vt:lpstr>
      <vt:lpstr>What to consider </vt:lpstr>
      <vt:lpstr>Trip planning steps </vt:lpstr>
      <vt:lpstr>Trip planning tips </vt:lpstr>
      <vt:lpstr>Confirm pick up and delivery times  </vt:lpstr>
      <vt:lpstr>Road restrictions </vt:lpstr>
      <vt:lpstr>Ports of entry – crossing to the USA </vt:lpstr>
      <vt:lpstr>Ports of entry – crossing to the USA continued</vt:lpstr>
      <vt:lpstr>Trip scenario assignments </vt:lpstr>
      <vt:lpstr>Travel information </vt:lpstr>
      <vt:lpstr>Weather information </vt:lpstr>
      <vt:lpstr>Ferry schedules and travel information </vt:lpstr>
      <vt:lpstr>Location of fuel and rest stops</vt:lpstr>
      <vt:lpstr>Ways to estimate travel time </vt:lpstr>
      <vt:lpstr>Estimating fuel expenses </vt:lpstr>
      <vt:lpstr>Estimating fuel expenses continued</vt:lpstr>
      <vt:lpstr>Estimating personal expenses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2019-10-10T15:37:26Z</dcterms:created>
  <dcterms:modified xsi:type="dcterms:W3CDTF">2021-06-24T17:05:47Z</dcterms:modified>
</cp:coreProperties>
</file>