
<file path=[Content_Types].xml><?xml version="1.0" encoding="utf-8"?>
<Types xmlns="http://schemas.openxmlformats.org/package/2006/content-types">
  <Default Extension="png" ContentType="image/pn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871" r:id="rId1"/>
  </p:sldMasterIdLst>
  <p:notesMasterIdLst>
    <p:notesMasterId r:id="rId12"/>
  </p:notesMasterIdLst>
  <p:handoutMasterIdLst>
    <p:handoutMasterId r:id="rId13"/>
  </p:handoutMasterIdLst>
  <p:sldIdLst>
    <p:sldId id="554" r:id="rId2"/>
    <p:sldId id="561" r:id="rId3"/>
    <p:sldId id="613" r:id="rId4"/>
    <p:sldId id="614" r:id="rId5"/>
    <p:sldId id="585" r:id="rId6"/>
    <p:sldId id="586" r:id="rId7"/>
    <p:sldId id="615" r:id="rId8"/>
    <p:sldId id="589" r:id="rId9"/>
    <p:sldId id="588" r:id="rId10"/>
    <p:sldId id="587" r:id="rId11"/>
  </p:sldIdLst>
  <p:sldSz cx="12192000" cy="6858000"/>
  <p:notesSz cx="7010400"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286"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7A01"/>
    <a:srgbClr val="C55A11"/>
    <a:srgbClr val="2D97E5"/>
    <a:srgbClr val="63BB46"/>
    <a:srgbClr val="5FB743"/>
    <a:srgbClr val="417E2E"/>
    <a:srgbClr val="FDD106"/>
    <a:srgbClr val="2591CB"/>
    <a:srgbClr val="AFBEC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12" autoAdjust="0"/>
    <p:restoredTop sz="72810" autoAdjust="0"/>
  </p:normalViewPr>
  <p:slideViewPr>
    <p:cSldViewPr snapToGrid="0">
      <p:cViewPr varScale="1">
        <p:scale>
          <a:sx n="92" d="100"/>
          <a:sy n="92" d="100"/>
        </p:scale>
        <p:origin x="942" y="84"/>
      </p:cViewPr>
      <p:guideLst/>
    </p:cSldViewPr>
  </p:slideViewPr>
  <p:outlineViewPr>
    <p:cViewPr>
      <p:scale>
        <a:sx n="33" d="100"/>
        <a:sy n="33" d="100"/>
      </p:scale>
      <p:origin x="0" y="-41904"/>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7" d="100"/>
          <a:sy n="57" d="100"/>
        </p:scale>
        <p:origin x="289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43F56EA-8ECC-4024-A8D1-127F0154830D}"/>
              </a:ext>
            </a:extLst>
          </p:cNvPr>
          <p:cNvSpPr>
            <a:spLocks noGrp="1"/>
          </p:cNvSpPr>
          <p:nvPr>
            <p:ph type="hdr" sz="quarter"/>
          </p:nvPr>
        </p:nvSpPr>
        <p:spPr>
          <a:xfrm>
            <a:off x="0" y="0"/>
            <a:ext cx="3037840" cy="463407"/>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B3AAB079-B003-47C9-918A-73159677363A}"/>
              </a:ext>
            </a:extLst>
          </p:cNvPr>
          <p:cNvSpPr>
            <a:spLocks noGrp="1"/>
          </p:cNvSpPr>
          <p:nvPr>
            <p:ph type="dt" sz="quarter" idx="1"/>
          </p:nvPr>
        </p:nvSpPr>
        <p:spPr>
          <a:xfrm>
            <a:off x="3970938" y="0"/>
            <a:ext cx="3037840" cy="463407"/>
          </a:xfrm>
          <a:prstGeom prst="rect">
            <a:avLst/>
          </a:prstGeom>
        </p:spPr>
        <p:txBody>
          <a:bodyPr vert="horz" lIns="91440" tIns="45720" rIns="91440" bIns="45720" rtlCol="0"/>
          <a:lstStyle>
            <a:lvl1pPr algn="r">
              <a:defRPr sz="1200"/>
            </a:lvl1pPr>
          </a:lstStyle>
          <a:p>
            <a:fld id="{A1D5FC21-C888-4100-9733-9B472F218229}" type="datetimeFigureOut">
              <a:rPr lang="en-US" smtClean="0"/>
              <a:t>5/20/2021</a:t>
            </a:fld>
            <a:endParaRPr lang="en-US" dirty="0"/>
          </a:p>
        </p:txBody>
      </p:sp>
      <p:sp>
        <p:nvSpPr>
          <p:cNvPr id="4" name="Footer Placeholder 3">
            <a:extLst>
              <a:ext uri="{FF2B5EF4-FFF2-40B4-BE49-F238E27FC236}">
                <a16:creationId xmlns:a16="http://schemas.microsoft.com/office/drawing/2014/main" id="{BCE81674-B423-4A62-8B66-FDA2A4DC6221}"/>
              </a:ext>
            </a:extLst>
          </p:cNvPr>
          <p:cNvSpPr>
            <a:spLocks noGrp="1"/>
          </p:cNvSpPr>
          <p:nvPr>
            <p:ph type="ftr" sz="quarter" idx="2"/>
          </p:nvPr>
        </p:nvSpPr>
        <p:spPr>
          <a:xfrm>
            <a:off x="0" y="8772669"/>
            <a:ext cx="3037840" cy="463406"/>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69A77F04-C7D9-4948-9CAB-DCC9EF500F69}"/>
              </a:ext>
            </a:extLst>
          </p:cNvPr>
          <p:cNvSpPr>
            <a:spLocks noGrp="1"/>
          </p:cNvSpPr>
          <p:nvPr>
            <p:ph type="sldNum" sz="quarter" idx="3"/>
          </p:nvPr>
        </p:nvSpPr>
        <p:spPr>
          <a:xfrm>
            <a:off x="3970938" y="8772669"/>
            <a:ext cx="3037840" cy="463406"/>
          </a:xfrm>
          <a:prstGeom prst="rect">
            <a:avLst/>
          </a:prstGeom>
        </p:spPr>
        <p:txBody>
          <a:bodyPr vert="horz" lIns="91440" tIns="45720" rIns="91440" bIns="45720" rtlCol="0" anchor="b"/>
          <a:lstStyle>
            <a:lvl1pPr algn="r">
              <a:defRPr sz="1200"/>
            </a:lvl1pPr>
          </a:lstStyle>
          <a:p>
            <a:fld id="{CEF43A11-90A3-42E7-8CF6-431A2107D1E1}" type="slidenum">
              <a:rPr lang="en-US" smtClean="0"/>
              <a:t>‹#›</a:t>
            </a:fld>
            <a:endParaRPr lang="en-US" dirty="0"/>
          </a:p>
        </p:txBody>
      </p:sp>
    </p:spTree>
    <p:extLst>
      <p:ext uri="{BB962C8B-B14F-4D97-AF65-F5344CB8AC3E}">
        <p14:creationId xmlns:p14="http://schemas.microsoft.com/office/powerpoint/2010/main" val="3651845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3407"/>
          </a:xfrm>
          <a:prstGeom prst="rect">
            <a:avLst/>
          </a:prstGeom>
        </p:spPr>
        <p:txBody>
          <a:bodyPr vert="horz" lIns="91440" tIns="45720" rIns="91440" bIns="45720" rtlCol="0"/>
          <a:lstStyle>
            <a:lvl1pPr algn="l">
              <a:defRPr sz="1200"/>
            </a:lvl1pPr>
          </a:lstStyle>
          <a:p>
            <a:endParaRPr lang="en-CA" dirty="0"/>
          </a:p>
        </p:txBody>
      </p:sp>
      <p:sp>
        <p:nvSpPr>
          <p:cNvPr id="3" name="Date Placeholder 2"/>
          <p:cNvSpPr>
            <a:spLocks noGrp="1"/>
          </p:cNvSpPr>
          <p:nvPr>
            <p:ph type="dt" idx="1"/>
          </p:nvPr>
        </p:nvSpPr>
        <p:spPr>
          <a:xfrm>
            <a:off x="3970938" y="0"/>
            <a:ext cx="3037840" cy="463407"/>
          </a:xfrm>
          <a:prstGeom prst="rect">
            <a:avLst/>
          </a:prstGeom>
        </p:spPr>
        <p:txBody>
          <a:bodyPr vert="horz" lIns="91440" tIns="45720" rIns="91440" bIns="45720" rtlCol="0"/>
          <a:lstStyle>
            <a:lvl1pPr algn="r">
              <a:defRPr sz="1200"/>
            </a:lvl1pPr>
          </a:lstStyle>
          <a:p>
            <a:fld id="{C95A6671-F96F-4532-B4EE-20AEA24545AD}" type="datetimeFigureOut">
              <a:rPr lang="en-CA" smtClean="0"/>
              <a:t>2021-05-20</a:t>
            </a:fld>
            <a:endParaRPr lang="en-CA" dirty="0"/>
          </a:p>
        </p:txBody>
      </p:sp>
      <p:sp>
        <p:nvSpPr>
          <p:cNvPr id="4" name="Slide Image Placeholder 3"/>
          <p:cNvSpPr>
            <a:spLocks noGrp="1" noRot="1" noChangeAspect="1"/>
          </p:cNvSpPr>
          <p:nvPr>
            <p:ph type="sldImg" idx="2"/>
          </p:nvPr>
        </p:nvSpPr>
        <p:spPr>
          <a:xfrm>
            <a:off x="736600" y="1154113"/>
            <a:ext cx="5537200" cy="3116262"/>
          </a:xfrm>
          <a:prstGeom prst="rect">
            <a:avLst/>
          </a:prstGeom>
          <a:noFill/>
          <a:ln w="12700">
            <a:solidFill>
              <a:prstClr val="black"/>
            </a:solidFill>
          </a:ln>
        </p:spPr>
        <p:txBody>
          <a:bodyPr vert="horz" lIns="91440" tIns="45720" rIns="91440" bIns="45720" rtlCol="0" anchor="ctr"/>
          <a:lstStyle/>
          <a:p>
            <a:endParaRPr lang="en-CA" dirty="0"/>
          </a:p>
        </p:txBody>
      </p:sp>
      <p:sp>
        <p:nvSpPr>
          <p:cNvPr id="5" name="Notes Placeholder 4"/>
          <p:cNvSpPr>
            <a:spLocks noGrp="1"/>
          </p:cNvSpPr>
          <p:nvPr>
            <p:ph type="body" sz="quarter" idx="3"/>
          </p:nvPr>
        </p:nvSpPr>
        <p:spPr>
          <a:xfrm>
            <a:off x="701040" y="4444861"/>
            <a:ext cx="5608320" cy="363670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772669"/>
            <a:ext cx="3037840" cy="463406"/>
          </a:xfrm>
          <a:prstGeom prst="rect">
            <a:avLst/>
          </a:prstGeom>
        </p:spPr>
        <p:txBody>
          <a:bodyPr vert="horz" lIns="91440" tIns="45720" rIns="91440" bIns="45720" rtlCol="0" anchor="b"/>
          <a:lstStyle>
            <a:lvl1pPr algn="l">
              <a:defRPr sz="1200"/>
            </a:lvl1pPr>
          </a:lstStyle>
          <a:p>
            <a:endParaRPr lang="en-CA" dirty="0"/>
          </a:p>
        </p:txBody>
      </p:sp>
      <p:sp>
        <p:nvSpPr>
          <p:cNvPr id="7" name="Slide Number Placeholder 6"/>
          <p:cNvSpPr>
            <a:spLocks noGrp="1"/>
          </p:cNvSpPr>
          <p:nvPr>
            <p:ph type="sldNum" sz="quarter" idx="5"/>
          </p:nvPr>
        </p:nvSpPr>
        <p:spPr>
          <a:xfrm>
            <a:off x="3970938" y="8772669"/>
            <a:ext cx="3037840" cy="463406"/>
          </a:xfrm>
          <a:prstGeom prst="rect">
            <a:avLst/>
          </a:prstGeom>
        </p:spPr>
        <p:txBody>
          <a:bodyPr vert="horz" lIns="91440" tIns="45720" rIns="91440" bIns="45720" rtlCol="0" anchor="b"/>
          <a:lstStyle>
            <a:lvl1pPr algn="r">
              <a:defRPr sz="1200"/>
            </a:lvl1pPr>
          </a:lstStyle>
          <a:p>
            <a:fld id="{D2AAB52B-0897-46EF-ACB7-C2A1E9716B33}" type="slidenum">
              <a:rPr lang="en-CA" smtClean="0"/>
              <a:t>‹#›</a:t>
            </a:fld>
            <a:endParaRPr lang="en-CA" dirty="0"/>
          </a:p>
        </p:txBody>
      </p:sp>
    </p:spTree>
    <p:extLst>
      <p:ext uri="{BB962C8B-B14F-4D97-AF65-F5344CB8AC3E}">
        <p14:creationId xmlns:p14="http://schemas.microsoft.com/office/powerpoint/2010/main" val="16443089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4916"/>
            <a:r>
              <a:rPr lang="en-US" dirty="0" smtClean="0">
                <a:solidFill>
                  <a:srgbClr val="002060"/>
                </a:solidFill>
              </a:rPr>
              <a:t>Instructor notes: </a:t>
            </a:r>
          </a:p>
          <a:p>
            <a:endParaRPr lang="en-US" dirty="0"/>
          </a:p>
          <a:p>
            <a:endParaRPr lang="en-US" dirty="0"/>
          </a:p>
          <a:p>
            <a:endParaRPr lang="en-CA" dirty="0"/>
          </a:p>
        </p:txBody>
      </p:sp>
      <p:sp>
        <p:nvSpPr>
          <p:cNvPr id="4" name="Slide Number Placeholder 3"/>
          <p:cNvSpPr>
            <a:spLocks noGrp="1"/>
          </p:cNvSpPr>
          <p:nvPr>
            <p:ph type="sldNum" sz="quarter" idx="10"/>
          </p:nvPr>
        </p:nvSpPr>
        <p:spPr/>
        <p:txBody>
          <a:bodyPr/>
          <a:lstStyle/>
          <a:p>
            <a:fld id="{D2AAB52B-0897-46EF-ACB7-C2A1E9716B33}" type="slidenum">
              <a:rPr lang="en-CA" smtClean="0"/>
              <a:t>1</a:t>
            </a:fld>
            <a:endParaRPr lang="en-CA" dirty="0"/>
          </a:p>
        </p:txBody>
      </p:sp>
    </p:spTree>
    <p:extLst>
      <p:ext uri="{BB962C8B-B14F-4D97-AF65-F5344CB8AC3E}">
        <p14:creationId xmlns:p14="http://schemas.microsoft.com/office/powerpoint/2010/main" val="22373967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Instructor notes:</a:t>
            </a:r>
          </a:p>
          <a:p>
            <a:pPr marL="171450" indent="-171450">
              <a:buFont typeface="Arial" panose="020B0604020202020204" pitchFamily="34" charset="0"/>
              <a:buChar char="•"/>
            </a:pPr>
            <a:r>
              <a:rPr lang="en-US" dirty="0" smtClean="0"/>
              <a:t>Parallel parking involves backing into a space along a curb or dock.</a:t>
            </a:r>
          </a:p>
          <a:p>
            <a:endParaRPr lang="en-US" dirty="0" smtClean="0"/>
          </a:p>
        </p:txBody>
      </p:sp>
      <p:sp>
        <p:nvSpPr>
          <p:cNvPr id="4" name="Slide Number Placeholder 3"/>
          <p:cNvSpPr>
            <a:spLocks noGrp="1"/>
          </p:cNvSpPr>
          <p:nvPr>
            <p:ph type="sldNum" sz="quarter" idx="10"/>
          </p:nvPr>
        </p:nvSpPr>
        <p:spPr/>
        <p:txBody>
          <a:bodyPr/>
          <a:lstStyle/>
          <a:p>
            <a:fld id="{D2AAB52B-0897-46EF-ACB7-C2A1E9716B33}" type="slidenum">
              <a:rPr lang="en-CA" smtClean="0"/>
              <a:t>10</a:t>
            </a:fld>
            <a:endParaRPr lang="en-CA" dirty="0"/>
          </a:p>
        </p:txBody>
      </p:sp>
    </p:spTree>
    <p:extLst>
      <p:ext uri="{BB962C8B-B14F-4D97-AF65-F5344CB8AC3E}">
        <p14:creationId xmlns:p14="http://schemas.microsoft.com/office/powerpoint/2010/main" val="17984372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Instructor notes: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CA" dirty="0" smtClean="0"/>
          </a:p>
          <a:p>
            <a:pPr marL="171450" indent="-171450">
              <a:buFont typeface="Arial" panose="020B0604020202020204" pitchFamily="34" charset="0"/>
              <a:buChar char="•"/>
            </a:pPr>
            <a:endParaRPr lang="en-CA" dirty="0"/>
          </a:p>
        </p:txBody>
      </p:sp>
      <p:sp>
        <p:nvSpPr>
          <p:cNvPr id="4" name="Slide Number Placeholder 3"/>
          <p:cNvSpPr>
            <a:spLocks noGrp="1"/>
          </p:cNvSpPr>
          <p:nvPr>
            <p:ph type="sldNum" sz="quarter" idx="10"/>
          </p:nvPr>
        </p:nvSpPr>
        <p:spPr/>
        <p:txBody>
          <a:bodyPr/>
          <a:lstStyle/>
          <a:p>
            <a:fld id="{D2AAB52B-0897-46EF-ACB7-C2A1E9716B33}" type="slidenum">
              <a:rPr lang="en-CA" smtClean="0"/>
              <a:t>2</a:t>
            </a:fld>
            <a:endParaRPr lang="en-CA" dirty="0"/>
          </a:p>
        </p:txBody>
      </p:sp>
    </p:spTree>
    <p:extLst>
      <p:ext uri="{BB962C8B-B14F-4D97-AF65-F5344CB8AC3E}">
        <p14:creationId xmlns:p14="http://schemas.microsoft.com/office/powerpoint/2010/main" val="8452627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Instructor’s notes:</a:t>
            </a:r>
            <a:endParaRPr lang="en-CA" dirty="0"/>
          </a:p>
        </p:txBody>
      </p:sp>
      <p:sp>
        <p:nvSpPr>
          <p:cNvPr id="4" name="Slide Number Placeholder 3"/>
          <p:cNvSpPr>
            <a:spLocks noGrp="1"/>
          </p:cNvSpPr>
          <p:nvPr>
            <p:ph type="sldNum" sz="quarter" idx="10"/>
          </p:nvPr>
        </p:nvSpPr>
        <p:spPr/>
        <p:txBody>
          <a:bodyPr/>
          <a:lstStyle/>
          <a:p>
            <a:fld id="{D2AAB52B-0897-46EF-ACB7-C2A1E9716B33}" type="slidenum">
              <a:rPr lang="en-CA" smtClean="0"/>
              <a:t>3</a:t>
            </a:fld>
            <a:endParaRPr lang="en-CA" dirty="0"/>
          </a:p>
        </p:txBody>
      </p:sp>
    </p:spTree>
    <p:extLst>
      <p:ext uri="{BB962C8B-B14F-4D97-AF65-F5344CB8AC3E}">
        <p14:creationId xmlns:p14="http://schemas.microsoft.com/office/powerpoint/2010/main" val="5199342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Instructor’s notes: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sz="1200" kern="1200" dirty="0" smtClean="0">
                <a:solidFill>
                  <a:schemeClr val="tx1"/>
                </a:solidFill>
                <a:effectLst/>
                <a:latin typeface="+mn-lt"/>
                <a:ea typeface="+mn-ea"/>
                <a:cs typeface="+mn-cs"/>
              </a:rPr>
              <a:t>It’s easier to back out of traffic than into traffic. In the picture the driver in the vehicle at the top drove straight into the loading dock and will now have the difficult task of backing into traffic to get back onto the road. The driver in the vehicle at the bottom backed out of traffic into the loading dock and can now easily drive forward to get back onto the road. </a:t>
            </a:r>
          </a:p>
          <a:p>
            <a:endParaRPr lang="en-CA" dirty="0"/>
          </a:p>
        </p:txBody>
      </p:sp>
      <p:sp>
        <p:nvSpPr>
          <p:cNvPr id="4" name="Slide Number Placeholder 3"/>
          <p:cNvSpPr>
            <a:spLocks noGrp="1"/>
          </p:cNvSpPr>
          <p:nvPr>
            <p:ph type="sldNum" sz="quarter" idx="10"/>
          </p:nvPr>
        </p:nvSpPr>
        <p:spPr/>
        <p:txBody>
          <a:bodyPr/>
          <a:lstStyle/>
          <a:p>
            <a:fld id="{D2AAB52B-0897-46EF-ACB7-C2A1E9716B33}" type="slidenum">
              <a:rPr lang="en-CA" smtClean="0"/>
              <a:t>4</a:t>
            </a:fld>
            <a:endParaRPr lang="en-CA" dirty="0"/>
          </a:p>
        </p:txBody>
      </p:sp>
    </p:spTree>
    <p:extLst>
      <p:ext uri="{BB962C8B-B14F-4D97-AF65-F5344CB8AC3E}">
        <p14:creationId xmlns:p14="http://schemas.microsoft.com/office/powerpoint/2010/main" val="23672066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Instructor notes: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kern="1200" dirty="0" smtClean="0">
                <a:solidFill>
                  <a:schemeClr val="tx1"/>
                </a:solidFill>
                <a:effectLst/>
                <a:latin typeface="+mn-lt"/>
                <a:ea typeface="+mn-ea"/>
                <a:cs typeface="+mn-cs"/>
              </a:rPr>
              <a:t>Use a reliable guide whenever one is available. The guide should stand near the back of your vehicle where you can see them in the driver’s side mirror. If you cannot see your guide, </a:t>
            </a:r>
            <a:r>
              <a:rPr lang="en-GB" sz="1200" b="1" kern="1200" dirty="0" smtClean="0">
                <a:solidFill>
                  <a:schemeClr val="tx1"/>
                </a:solidFill>
                <a:effectLst/>
                <a:latin typeface="+mn-lt"/>
                <a:ea typeface="+mn-ea"/>
                <a:cs typeface="+mn-cs"/>
              </a:rPr>
              <a:t>stop!</a:t>
            </a:r>
            <a:r>
              <a:rPr lang="en-GB" sz="1200" kern="1200" dirty="0" smtClean="0">
                <a:solidFill>
                  <a:schemeClr val="tx1"/>
                </a:solidFill>
                <a:effectLst/>
                <a:latin typeface="+mn-lt"/>
                <a:ea typeface="+mn-ea"/>
                <a:cs typeface="+mn-cs"/>
              </a:rPr>
              <a:t> The image below shows hand signals used for backing.</a:t>
            </a:r>
            <a:endParaRPr lang="en-CA" sz="1200"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n-GB" sz="1200" kern="1200" dirty="0" smtClean="0">
                <a:solidFill>
                  <a:schemeClr val="tx1"/>
                </a:solidFill>
                <a:effectLst/>
                <a:latin typeface="+mn-lt"/>
                <a:ea typeface="+mn-ea"/>
                <a:cs typeface="+mn-cs"/>
              </a:rPr>
              <a:t>Demonstrate hand signals and have the trainees state what the hand signal means.</a:t>
            </a:r>
            <a:endParaRPr lang="en-CA" dirty="0" smtClean="0">
              <a:effectLst/>
            </a:endParaRPr>
          </a:p>
          <a:p>
            <a:pPr marL="171450" lvl="0" indent="-171450">
              <a:buFont typeface="Arial" panose="020B0604020202020204" pitchFamily="34" charset="0"/>
              <a:buChar char="•"/>
            </a:pPr>
            <a:r>
              <a:rPr lang="en-CA" sz="1200" kern="1200" dirty="0" smtClean="0">
                <a:solidFill>
                  <a:schemeClr val="tx1"/>
                </a:solidFill>
                <a:effectLst/>
                <a:latin typeface="+mn-lt"/>
                <a:ea typeface="+mn-ea"/>
                <a:cs typeface="+mn-cs"/>
              </a:rPr>
              <a:t>Have the trainees divide into groups of two. Have them establish hand signals between them.</a:t>
            </a:r>
          </a:p>
          <a:p>
            <a:pPr marL="171450" lvl="0" indent="-171450">
              <a:buFont typeface="Arial" panose="020B0604020202020204" pitchFamily="34" charset="0"/>
              <a:buChar char="•"/>
            </a:pPr>
            <a:r>
              <a:rPr lang="en-CA" sz="1200" kern="1200" dirty="0" smtClean="0">
                <a:solidFill>
                  <a:schemeClr val="tx1"/>
                </a:solidFill>
                <a:effectLst/>
                <a:latin typeface="+mn-lt"/>
                <a:ea typeface="+mn-ea"/>
                <a:cs typeface="+mn-cs"/>
              </a:rPr>
              <a:t>Emphasize that </a:t>
            </a:r>
            <a:r>
              <a:rPr lang="en-US" sz="1200" kern="1200" dirty="0" smtClean="0">
                <a:solidFill>
                  <a:schemeClr val="tx1"/>
                </a:solidFill>
                <a:effectLst/>
                <a:latin typeface="+mn-lt"/>
                <a:ea typeface="+mn-ea"/>
                <a:cs typeface="+mn-cs"/>
              </a:rPr>
              <a:t>both the driver and the guide should have an understanding of what signals will be used when backing up. </a:t>
            </a:r>
            <a:endParaRPr lang="en-CA" sz="1200"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As long as both the driver and the guide understand which signal is used for each movement there is no wrong way to communicate. </a:t>
            </a:r>
            <a:endParaRPr lang="en-CA" sz="1200" kern="1200" dirty="0" smtClean="0">
              <a:solidFill>
                <a:schemeClr val="tx1"/>
              </a:solidFill>
              <a:effectLst/>
              <a:latin typeface="+mn-lt"/>
              <a:ea typeface="+mn-ea"/>
              <a:cs typeface="+mn-cs"/>
            </a:endParaRPr>
          </a:p>
          <a:p>
            <a:pPr marL="171450" indent="-171450">
              <a:buFont typeface="Arial" panose="020B0604020202020204" pitchFamily="34" charset="0"/>
              <a:buChar char="•"/>
            </a:pPr>
            <a:endParaRPr lang="en-CA" dirty="0"/>
          </a:p>
        </p:txBody>
      </p:sp>
      <p:sp>
        <p:nvSpPr>
          <p:cNvPr id="4" name="Slide Number Placeholder 3"/>
          <p:cNvSpPr>
            <a:spLocks noGrp="1"/>
          </p:cNvSpPr>
          <p:nvPr>
            <p:ph type="sldNum" sz="quarter" idx="10"/>
          </p:nvPr>
        </p:nvSpPr>
        <p:spPr/>
        <p:txBody>
          <a:bodyPr/>
          <a:lstStyle/>
          <a:p>
            <a:fld id="{D2AAB52B-0897-46EF-ACB7-C2A1E9716B33}" type="slidenum">
              <a:rPr lang="en-CA" smtClean="0"/>
              <a:t>5</a:t>
            </a:fld>
            <a:endParaRPr lang="en-CA" dirty="0"/>
          </a:p>
        </p:txBody>
      </p:sp>
    </p:spTree>
    <p:extLst>
      <p:ext uri="{BB962C8B-B14F-4D97-AF65-F5344CB8AC3E}">
        <p14:creationId xmlns:p14="http://schemas.microsoft.com/office/powerpoint/2010/main" val="24619586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Instructor notes:</a:t>
            </a:r>
          </a:p>
        </p:txBody>
      </p:sp>
      <p:sp>
        <p:nvSpPr>
          <p:cNvPr id="4" name="Slide Number Placeholder 3"/>
          <p:cNvSpPr>
            <a:spLocks noGrp="1"/>
          </p:cNvSpPr>
          <p:nvPr>
            <p:ph type="sldNum" sz="quarter" idx="10"/>
          </p:nvPr>
        </p:nvSpPr>
        <p:spPr/>
        <p:txBody>
          <a:bodyPr/>
          <a:lstStyle/>
          <a:p>
            <a:fld id="{D2AAB52B-0897-46EF-ACB7-C2A1E9716B33}" type="slidenum">
              <a:rPr lang="en-CA" smtClean="0"/>
              <a:t>6</a:t>
            </a:fld>
            <a:endParaRPr lang="en-CA" dirty="0"/>
          </a:p>
        </p:txBody>
      </p:sp>
    </p:spTree>
    <p:extLst>
      <p:ext uri="{BB962C8B-B14F-4D97-AF65-F5344CB8AC3E}">
        <p14:creationId xmlns:p14="http://schemas.microsoft.com/office/powerpoint/2010/main" val="31634537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Instructor notes:</a:t>
            </a:r>
            <a:endParaRPr lang="en-CA" dirty="0"/>
          </a:p>
        </p:txBody>
      </p:sp>
      <p:sp>
        <p:nvSpPr>
          <p:cNvPr id="4" name="Slide Number Placeholder 3"/>
          <p:cNvSpPr>
            <a:spLocks noGrp="1"/>
          </p:cNvSpPr>
          <p:nvPr>
            <p:ph type="sldNum" sz="quarter" idx="10"/>
          </p:nvPr>
        </p:nvSpPr>
        <p:spPr/>
        <p:txBody>
          <a:bodyPr/>
          <a:lstStyle/>
          <a:p>
            <a:fld id="{D2AAB52B-0897-46EF-ACB7-C2A1E9716B33}" type="slidenum">
              <a:rPr lang="en-CA" smtClean="0"/>
              <a:t>7</a:t>
            </a:fld>
            <a:endParaRPr lang="en-CA" dirty="0"/>
          </a:p>
        </p:txBody>
      </p:sp>
    </p:spTree>
    <p:extLst>
      <p:ext uri="{BB962C8B-B14F-4D97-AF65-F5344CB8AC3E}">
        <p14:creationId xmlns:p14="http://schemas.microsoft.com/office/powerpoint/2010/main" val="29937788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Instructor notes: </a:t>
            </a:r>
          </a:p>
          <a:p>
            <a:pPr marL="228600" indent="-228600">
              <a:buFont typeface="+mj-lt"/>
              <a:buAutoNum type="arabicPeriod"/>
            </a:pPr>
            <a:r>
              <a:rPr lang="en-US" dirty="0" smtClean="0"/>
              <a:t>90 Degree Reversing, Driver Side (Left Side) </a:t>
            </a:r>
          </a:p>
          <a:p>
            <a:r>
              <a:rPr lang="en-US" dirty="0" smtClean="0"/>
              <a:t>Reversing to the left provides a clear view in the left mirror of the space you are reversing into. Drive the tracker-trailer forward out of the starting position and align it with the target space while driving forward into the pull up area.</a:t>
            </a:r>
            <a:br>
              <a:rPr lang="en-US" dirty="0" smtClean="0"/>
            </a:br>
            <a:endParaRPr lang="en-US" dirty="0" smtClean="0"/>
          </a:p>
          <a:p>
            <a:r>
              <a:rPr lang="en-US" dirty="0" smtClean="0"/>
              <a:t>Secure the vehicle and start reversing and turn the steering wheel to the right to move the trailer to the left. Once the trailer is curving towards the space, turn the steering wheel to the left and let the tractor follow the trailer into the space. </a:t>
            </a:r>
          </a:p>
          <a:p>
            <a:r>
              <a:rPr lang="en-US" dirty="0" smtClean="0"/>
              <a:t>When the trailer is in line with the parking space, turn the steering wheel even more to the left to straighten the tractor in relation to the trailer. Slowly finish reversing into the loading dock or parking space. Stop the vehicle when the desired position is reached. </a:t>
            </a:r>
          </a:p>
          <a:p>
            <a:r>
              <a:rPr lang="en-US" dirty="0" smtClean="0"/>
              <a:t> </a:t>
            </a:r>
          </a:p>
          <a:p>
            <a:pPr marL="228600" indent="-228600">
              <a:buFont typeface="+mj-lt"/>
              <a:buAutoNum type="arabicPeriod" startAt="2"/>
            </a:pPr>
            <a:r>
              <a:rPr lang="en-US" dirty="0" smtClean="0"/>
              <a:t>90 Degree Reversing, Blind Side (Right Side) </a:t>
            </a:r>
          </a:p>
          <a:p>
            <a:r>
              <a:rPr lang="en-US" dirty="0" smtClean="0"/>
              <a:t>Reversing from the blind side uses the same steps as Driver side reversing.  However, it is harder to see where you are going. Once the reversing has started, you will mostly be using the right side mirror, including the convex mirror. </a:t>
            </a:r>
          </a:p>
          <a:p>
            <a:r>
              <a:rPr lang="en-US" dirty="0" smtClean="0"/>
              <a:t>You should stop often and get out of the tractor to check your position. </a:t>
            </a:r>
          </a:p>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D2AAB52B-0897-46EF-ACB7-C2A1E9716B33}" type="slidenum">
              <a:rPr lang="en-CA" smtClean="0"/>
              <a:t>8</a:t>
            </a:fld>
            <a:endParaRPr lang="en-CA" dirty="0"/>
          </a:p>
        </p:txBody>
      </p:sp>
    </p:spTree>
    <p:extLst>
      <p:ext uri="{BB962C8B-B14F-4D97-AF65-F5344CB8AC3E}">
        <p14:creationId xmlns:p14="http://schemas.microsoft.com/office/powerpoint/2010/main" val="10291120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Instructor notes:</a:t>
            </a:r>
          </a:p>
          <a:p>
            <a:pPr marL="228600" indent="-228600">
              <a:buFont typeface="+mj-lt"/>
              <a:buAutoNum type="arabicPeriod"/>
            </a:pPr>
            <a:r>
              <a:rPr lang="en-US" dirty="0" smtClean="0"/>
              <a:t>To offset back a tractor-trailer to a left spot; </a:t>
            </a:r>
          </a:p>
          <a:p>
            <a:r>
              <a:rPr lang="en-US" dirty="0" smtClean="0"/>
              <a:t> </a:t>
            </a:r>
          </a:p>
          <a:p>
            <a:r>
              <a:rPr lang="en-US" dirty="0" smtClean="0"/>
              <a:t>Drive the tractor-trailer forward until the front of the tractor is 1.5 times the total unit length past the front of the parking lane. </a:t>
            </a:r>
          </a:p>
          <a:p>
            <a:r>
              <a:rPr lang="en-US" dirty="0" smtClean="0"/>
              <a:t>Prior to reversing, walk around the vehicle in a counter clock-clockwise direction and check for obstacles, possible hazards and clearance. After re-boarding, check mirrors and put the gear in reverse. Always select the lowest reverse gear available. Release park brake, start reversing, turning the steering wheel to the right to move the trailer to the left. </a:t>
            </a:r>
          </a:p>
          <a:p>
            <a:r>
              <a:rPr lang="en-US" dirty="0" smtClean="0"/>
              <a:t>Begin to turn the steering wheel to the left direction at the appropriate time, aligning the trailer with the adjacent lane. </a:t>
            </a:r>
          </a:p>
          <a:p>
            <a:r>
              <a:rPr lang="en-US" dirty="0" smtClean="0"/>
              <a:t>Straighten the truck and trailer, and continue to reverse into the final parking position. </a:t>
            </a:r>
          </a:p>
          <a:p>
            <a:r>
              <a:rPr lang="en-US" dirty="0" smtClean="0"/>
              <a:t> </a:t>
            </a:r>
          </a:p>
          <a:p>
            <a:pPr marL="228600" indent="-228600">
              <a:buFont typeface="+mj-lt"/>
              <a:buAutoNum type="arabicPeriod" startAt="2"/>
            </a:pPr>
            <a:r>
              <a:rPr lang="en-US" dirty="0" smtClean="0"/>
              <a:t>To offset back a tractor-trailer to a right spot;</a:t>
            </a:r>
          </a:p>
          <a:p>
            <a:r>
              <a:rPr lang="en-US" dirty="0" smtClean="0"/>
              <a:t> </a:t>
            </a:r>
          </a:p>
          <a:p>
            <a:r>
              <a:rPr lang="en-US" dirty="0" smtClean="0"/>
              <a:t>Drive the tractor-trailer forward until the front of the tractor is 1.5 times the total unit length past the front of the parking lane. </a:t>
            </a:r>
          </a:p>
          <a:p>
            <a:r>
              <a:rPr lang="en-US" dirty="0" smtClean="0"/>
              <a:t>Prior to reversing, walk around the vehicle in a counter clockwise direction and check for obstacles, possible hazards and clearance. After re-boarding, check mirrors and put the gear in reverse. Always select the lowest reverse gear available. Release park brake, start reversing, turning the steering wheel to the left to move the trailer to the right. </a:t>
            </a:r>
          </a:p>
          <a:p>
            <a:r>
              <a:rPr lang="en-US" dirty="0" smtClean="0"/>
              <a:t>Begin to turn the steering wheel to the right direction at the appropriate time, aligning the trailer with the adjacent lane. </a:t>
            </a:r>
          </a:p>
          <a:p>
            <a:r>
              <a:rPr lang="en-US" dirty="0" smtClean="0"/>
              <a:t>Straighten the truck and trailer, and continue to reverse into the final parking position.</a:t>
            </a:r>
          </a:p>
          <a:p>
            <a:r>
              <a:rPr lang="en-US" dirty="0" smtClean="0"/>
              <a:t> </a:t>
            </a:r>
          </a:p>
          <a:p>
            <a:endParaRPr lang="en-US" dirty="0" smtClean="0"/>
          </a:p>
          <a:p>
            <a:endParaRPr lang="en-CA" dirty="0"/>
          </a:p>
        </p:txBody>
      </p:sp>
      <p:sp>
        <p:nvSpPr>
          <p:cNvPr id="4" name="Slide Number Placeholder 3"/>
          <p:cNvSpPr>
            <a:spLocks noGrp="1"/>
          </p:cNvSpPr>
          <p:nvPr>
            <p:ph type="sldNum" sz="quarter" idx="10"/>
          </p:nvPr>
        </p:nvSpPr>
        <p:spPr/>
        <p:txBody>
          <a:bodyPr/>
          <a:lstStyle/>
          <a:p>
            <a:fld id="{D2AAB52B-0897-46EF-ACB7-C2A1E9716B33}" type="slidenum">
              <a:rPr lang="en-CA" smtClean="0"/>
              <a:t>9</a:t>
            </a:fld>
            <a:endParaRPr lang="en-CA" dirty="0"/>
          </a:p>
        </p:txBody>
      </p:sp>
    </p:spTree>
    <p:extLst>
      <p:ext uri="{BB962C8B-B14F-4D97-AF65-F5344CB8AC3E}">
        <p14:creationId xmlns:p14="http://schemas.microsoft.com/office/powerpoint/2010/main" val="2661082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ICBC COVER">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838200" y="6035674"/>
            <a:ext cx="2049340" cy="365125"/>
          </a:xfrm>
          <a:prstGeom prst="rect">
            <a:avLst/>
          </a:prstGeom>
        </p:spPr>
        <p:txBody>
          <a:bodyPr wrap="none" lIns="0" tIns="0" rIns="0" bIns="0" anchor="b" anchorCtr="0"/>
          <a:lstStyle>
            <a:lvl1pPr>
              <a:defRPr sz="2000">
                <a:solidFill>
                  <a:schemeClr val="tx1">
                    <a:lumMod val="75000"/>
                  </a:schemeClr>
                </a:solidFill>
                <a:latin typeface="Verdana" panose="020B0604030504040204" pitchFamily="34" charset="0"/>
                <a:ea typeface="Verdana" panose="020B0604030504040204" pitchFamily="34" charset="0"/>
                <a:cs typeface="Verdana" panose="020B0604030504040204" pitchFamily="34" charset="0"/>
              </a:defRPr>
            </a:lvl1pPr>
          </a:lstStyle>
          <a:p>
            <a:endParaRPr lang="en-US" dirty="0"/>
          </a:p>
        </p:txBody>
      </p:sp>
      <p:sp>
        <p:nvSpPr>
          <p:cNvPr id="5" name="Footer Placeholder 4"/>
          <p:cNvSpPr>
            <a:spLocks noGrp="1"/>
          </p:cNvSpPr>
          <p:nvPr>
            <p:ph type="ftr" sz="quarter" idx="11"/>
          </p:nvPr>
        </p:nvSpPr>
        <p:spPr>
          <a:xfrm>
            <a:off x="8382000" y="6036308"/>
            <a:ext cx="1905000" cy="364491"/>
          </a:xfrm>
          <a:prstGeom prst="rect">
            <a:avLst/>
          </a:prstGeom>
          <a:noFill/>
        </p:spPr>
        <p:txBody>
          <a:bodyPr wrap="none" lIns="0" tIns="0" rIns="0" bIns="0" anchor="b" anchorCtr="0"/>
          <a:lstStyle>
            <a:lvl1pPr marL="0" marR="0" indent="0" algn="l" defTabSz="914400" rtl="0" eaLnBrk="1" fontAlgn="auto" latinLnBrk="0" hangingPunct="1">
              <a:lnSpc>
                <a:spcPct val="100000"/>
              </a:lnSpc>
              <a:spcBef>
                <a:spcPts val="0"/>
              </a:spcBef>
              <a:spcAft>
                <a:spcPts val="0"/>
              </a:spcAft>
              <a:buClrTx/>
              <a:buSzTx/>
              <a:buFontTx/>
              <a:buNone/>
              <a:tabLst/>
              <a:defRPr sz="1200" b="0">
                <a:solidFill>
                  <a:schemeClr val="accent2"/>
                </a:solidFill>
                <a:latin typeface="Verdana" panose="020B0604030504040204" pitchFamily="34" charset="0"/>
                <a:ea typeface="Verdana" panose="020B0604030504040204" pitchFamily="34" charset="0"/>
                <a:cs typeface="Verdana" panose="020B0604030504040204" pitchFamily="34" charset="0"/>
              </a:defRPr>
            </a:lvl1pPr>
          </a:lstStyle>
          <a:p>
            <a:endParaRPr lang="en-US" dirty="0"/>
          </a:p>
        </p:txBody>
      </p:sp>
      <p:sp>
        <p:nvSpPr>
          <p:cNvPr id="8" name="Text Placeholder 8"/>
          <p:cNvSpPr>
            <a:spLocks noGrp="1"/>
          </p:cNvSpPr>
          <p:nvPr>
            <p:ph type="body" sz="quarter" idx="12" hasCustomPrompt="1"/>
          </p:nvPr>
        </p:nvSpPr>
        <p:spPr>
          <a:xfrm>
            <a:off x="914400" y="1733939"/>
            <a:ext cx="10363200" cy="3733800"/>
          </a:xfrm>
          <a:prstGeom prst="rect">
            <a:avLst/>
          </a:prstGeom>
        </p:spPr>
        <p:txBody>
          <a:bodyPr/>
          <a:lstStyle>
            <a:lvl1pPr marL="457200" indent="-457200">
              <a:lnSpc>
                <a:spcPct val="100000"/>
              </a:lnSpc>
              <a:spcAft>
                <a:spcPts val="600"/>
              </a:spcAft>
              <a:buClr>
                <a:srgbClr val="F57A01"/>
              </a:buClr>
              <a:buFont typeface="Arial" panose="020B0604020202020204" pitchFamily="34" charset="0"/>
              <a:buChar char="•"/>
              <a:defRPr baseline="0">
                <a:solidFill>
                  <a:srgbClr val="404040"/>
                </a:solidFill>
                <a:latin typeface="Verdana" panose="020B0604030504040204" pitchFamily="34" charset="0"/>
              </a:defRPr>
            </a:lvl1pPr>
            <a:lvl2pPr marL="461963" indent="-233363">
              <a:lnSpc>
                <a:spcPct val="100000"/>
              </a:lnSpc>
              <a:buClr>
                <a:srgbClr val="F57A01"/>
              </a:buClr>
              <a:buFont typeface="Courier New" panose="02070309020205020404" pitchFamily="49" charset="0"/>
              <a:buChar char="o"/>
              <a:defRPr>
                <a:solidFill>
                  <a:schemeClr val="tx1">
                    <a:lumMod val="50000"/>
                  </a:schemeClr>
                </a:solidFill>
              </a:defRPr>
            </a:lvl2pPr>
            <a:lvl3pPr marL="685800" indent="-171450">
              <a:lnSpc>
                <a:spcPct val="100000"/>
              </a:lnSpc>
              <a:buClr>
                <a:srgbClr val="F57A01"/>
              </a:buClr>
              <a:buFont typeface="Courier New" panose="02070309020205020404" pitchFamily="49" charset="0"/>
              <a:buChar char="o"/>
              <a:defRPr baseline="0">
                <a:solidFill>
                  <a:srgbClr val="404040"/>
                </a:solidFill>
                <a:latin typeface="Verdana" panose="020B0604030504040204" pitchFamily="34" charset="0"/>
              </a:defRPr>
            </a:lvl3pPr>
            <a:lvl4pPr marL="914400" indent="-228600">
              <a:lnSpc>
                <a:spcPct val="100000"/>
              </a:lnSpc>
              <a:buClr>
                <a:srgbClr val="F57A01"/>
              </a:buClr>
              <a:buFont typeface="Arial" panose="020B0604020202020204" pitchFamily="34" charset="0"/>
              <a:buChar char="•"/>
              <a:defRPr baseline="0">
                <a:solidFill>
                  <a:srgbClr val="404040"/>
                </a:solidFill>
                <a:latin typeface="Verdana" panose="020B0604030504040204" pitchFamily="34" charset="0"/>
              </a:defRPr>
            </a:lvl4pPr>
            <a:lvl5pPr marL="1143000" indent="-228600">
              <a:lnSpc>
                <a:spcPct val="100000"/>
              </a:lnSpc>
              <a:buClr>
                <a:srgbClr val="F57A01"/>
              </a:buClr>
              <a:buFont typeface="Arial" panose="020B0604020202020204" pitchFamily="34" charset="0"/>
              <a:buChar char="•"/>
              <a:defRPr baseline="0">
                <a:solidFill>
                  <a:srgbClr val="404040"/>
                </a:solidFill>
              </a:defRPr>
            </a:lvl5pPr>
          </a:lstStyle>
          <a:p>
            <a:pPr lvl="0"/>
            <a:r>
              <a:rPr lang="en-US" dirty="0" smtClean="0"/>
              <a:t>Click to edit text styles</a:t>
            </a:r>
          </a:p>
          <a:p>
            <a:pPr lvl="2"/>
            <a:r>
              <a:rPr lang="en-US" dirty="0" smtClean="0"/>
              <a:t>Second level</a:t>
            </a:r>
          </a:p>
          <a:p>
            <a:pPr lvl="3"/>
            <a:r>
              <a:rPr lang="en-US" dirty="0" smtClean="0"/>
              <a:t>Third level</a:t>
            </a:r>
          </a:p>
          <a:p>
            <a:pPr lvl="3"/>
            <a:r>
              <a:rPr lang="en-US" dirty="0" smtClean="0"/>
              <a:t>Fourth level</a:t>
            </a:r>
          </a:p>
          <a:p>
            <a:pPr lvl="4"/>
            <a:r>
              <a:rPr lang="en-US" dirty="0" smtClean="0"/>
              <a:t>Fifth level</a:t>
            </a:r>
            <a:endParaRPr lang="en-US" dirty="0"/>
          </a:p>
        </p:txBody>
      </p:sp>
      <p:sp>
        <p:nvSpPr>
          <p:cNvPr id="10" name="Title 9"/>
          <p:cNvSpPr>
            <a:spLocks noGrp="1"/>
          </p:cNvSpPr>
          <p:nvPr>
            <p:ph type="title" hasCustomPrompt="1"/>
          </p:nvPr>
        </p:nvSpPr>
        <p:spPr>
          <a:xfrm>
            <a:off x="381000" y="457201"/>
            <a:ext cx="10744200" cy="457199"/>
          </a:xfrm>
          <a:prstGeom prst="rect">
            <a:avLst/>
          </a:prstGeom>
        </p:spPr>
        <p:txBody>
          <a:bodyPr lIns="0" tIns="0" rIns="0" bIns="0"/>
          <a:lstStyle>
            <a:lvl1pPr>
              <a:defRPr/>
            </a:lvl1pPr>
          </a:lstStyle>
          <a:p>
            <a:r>
              <a:rPr lang="en-US" dirty="0" smtClean="0"/>
              <a:t>Click to add a comparison title</a:t>
            </a:r>
            <a:endParaRPr lang="en-CA" dirty="0"/>
          </a:p>
        </p:txBody>
      </p:sp>
    </p:spTree>
    <p:extLst>
      <p:ext uri="{BB962C8B-B14F-4D97-AF65-F5344CB8AC3E}">
        <p14:creationId xmlns:p14="http://schemas.microsoft.com/office/powerpoint/2010/main" val="140366199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ICBC SMART ART">
    <p:spTree>
      <p:nvGrpSpPr>
        <p:cNvPr id="1" name=""/>
        <p:cNvGrpSpPr/>
        <p:nvPr/>
      </p:nvGrpSpPr>
      <p:grpSpPr>
        <a:xfrm>
          <a:off x="0" y="0"/>
          <a:ext cx="0" cy="0"/>
          <a:chOff x="0" y="0"/>
          <a:chExt cx="0" cy="0"/>
        </a:xfrm>
      </p:grpSpPr>
      <p:sp>
        <p:nvSpPr>
          <p:cNvPr id="5" name="SmartArt Placeholder 4"/>
          <p:cNvSpPr>
            <a:spLocks noGrp="1"/>
          </p:cNvSpPr>
          <p:nvPr>
            <p:ph type="dgm" sz="quarter" idx="13" hasCustomPrompt="1"/>
          </p:nvPr>
        </p:nvSpPr>
        <p:spPr>
          <a:xfrm>
            <a:off x="381000" y="1143000"/>
            <a:ext cx="11430000" cy="5257800"/>
          </a:xfrm>
          <a:prstGeom prst="rect">
            <a:avLst/>
          </a:prstGeom>
        </p:spPr>
        <p:txBody>
          <a:bodyPr/>
          <a:lstStyle>
            <a:lvl1pPr marL="0" indent="0">
              <a:buNone/>
              <a:defRPr>
                <a:solidFill>
                  <a:schemeClr val="tx1">
                    <a:lumMod val="60000"/>
                    <a:lumOff val="40000"/>
                  </a:schemeClr>
                </a:solidFill>
              </a:defRPr>
            </a:lvl1pPr>
          </a:lstStyle>
          <a:p>
            <a:r>
              <a:rPr lang="en-US" dirty="0" smtClean="0"/>
              <a:t>Click icon below to add SmartArt graphic</a:t>
            </a:r>
            <a:endParaRPr lang="en-CA" dirty="0"/>
          </a:p>
        </p:txBody>
      </p:sp>
      <p:sp>
        <p:nvSpPr>
          <p:cNvPr id="6" name="Slide Number Placeholder 5"/>
          <p:cNvSpPr>
            <a:spLocks noGrp="1"/>
          </p:cNvSpPr>
          <p:nvPr>
            <p:ph type="sldNum" sz="quarter" idx="4"/>
          </p:nvPr>
        </p:nvSpPr>
        <p:spPr>
          <a:xfrm>
            <a:off x="9067800" y="6629400"/>
            <a:ext cx="2743200" cy="136524"/>
          </a:xfrm>
          <a:prstGeom prst="rect">
            <a:avLst/>
          </a:prstGeom>
        </p:spPr>
        <p:txBody>
          <a:bodyPr vert="horz" lIns="0" tIns="0" rIns="0" bIns="0" rtlCol="0" anchor="b" anchorCtr="0"/>
          <a:lstStyle>
            <a:lvl1pPr algn="r">
              <a:defRPr sz="1200">
                <a:solidFill>
                  <a:schemeClr val="tx1">
                    <a:tint val="75000"/>
                  </a:schemeClr>
                </a:solidFill>
              </a:defRPr>
            </a:lvl1pPr>
          </a:lstStyle>
          <a:p>
            <a:fld id="{48F63A3B-78C7-47BE-AE5E-E10140E04643}" type="slidenum">
              <a:rPr lang="en-US" smtClean="0"/>
              <a:t>‹#›</a:t>
            </a:fld>
            <a:endParaRPr lang="en-US" dirty="0"/>
          </a:p>
        </p:txBody>
      </p:sp>
      <p:sp>
        <p:nvSpPr>
          <p:cNvPr id="10" name="Title 9"/>
          <p:cNvSpPr>
            <a:spLocks noGrp="1"/>
          </p:cNvSpPr>
          <p:nvPr>
            <p:ph type="title" hasCustomPrompt="1"/>
          </p:nvPr>
        </p:nvSpPr>
        <p:spPr>
          <a:xfrm>
            <a:off x="381000" y="457201"/>
            <a:ext cx="10744200" cy="457199"/>
          </a:xfrm>
          <a:prstGeom prst="rect">
            <a:avLst/>
          </a:prstGeom>
        </p:spPr>
        <p:txBody>
          <a:bodyPr lIns="0" tIns="0" rIns="0" bIns="0"/>
          <a:lstStyle>
            <a:lvl1pPr>
              <a:defRPr>
                <a:solidFill>
                  <a:schemeClr val="tx1">
                    <a:lumMod val="75000"/>
                  </a:schemeClr>
                </a:solidFill>
              </a:defRPr>
            </a:lvl1pPr>
          </a:lstStyle>
          <a:p>
            <a:r>
              <a:rPr lang="en-US" dirty="0" smtClean="0"/>
              <a:t>Click to edit smart art graphic title</a:t>
            </a:r>
            <a:endParaRPr lang="en-CA" dirty="0"/>
          </a:p>
        </p:txBody>
      </p:sp>
      <p:sp>
        <p:nvSpPr>
          <p:cNvPr id="8" name="Footer Placeholder 5"/>
          <p:cNvSpPr txBox="1">
            <a:spLocks/>
          </p:cNvSpPr>
          <p:nvPr/>
        </p:nvSpPr>
        <p:spPr>
          <a:xfrm>
            <a:off x="409303" y="6400799"/>
            <a:ext cx="1952897" cy="365125"/>
          </a:xfrm>
          <a:prstGeom prst="rect">
            <a:avLst/>
          </a:prstGeom>
          <a:noFill/>
        </p:spPr>
        <p:txBody>
          <a:bodyPr wrap="none" lIns="0" tIns="0" rIns="0" bIns="0" anchor="b" anchorCtr="0"/>
          <a:lstStyle>
            <a:defPPr>
              <a:defRPr lang="en-US"/>
            </a:defPPr>
            <a:lvl1pPr marL="0" algn="l" defTabSz="914400" rtl="0" eaLnBrk="1" latinLnBrk="0" hangingPunct="1">
              <a:defRPr sz="1600" b="0" kern="1200">
                <a:solidFill>
                  <a:schemeClr val="accent2"/>
                </a:solidFill>
                <a:latin typeface="Verdana" panose="020B0604030504040204" pitchFamily="34" charset="0"/>
                <a:ea typeface="Verdana" panose="020B0604030504040204" pitchFamily="34" charset="0"/>
                <a:cs typeface="Verdana" panose="020B060403050404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200" dirty="0" smtClean="0">
                <a:solidFill>
                  <a:srgbClr val="90969A"/>
                </a:solidFill>
              </a:rPr>
              <a:t>DRAFT | Confidential</a:t>
            </a:r>
            <a:endParaRPr lang="en-CA" sz="1200" dirty="0">
              <a:solidFill>
                <a:srgbClr val="90969A"/>
              </a:solidFill>
            </a:endParaRPr>
          </a:p>
        </p:txBody>
      </p:sp>
    </p:spTree>
    <p:extLst>
      <p:ext uri="{BB962C8B-B14F-4D97-AF65-F5344CB8AC3E}">
        <p14:creationId xmlns:p14="http://schemas.microsoft.com/office/powerpoint/2010/main" val="206283050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ICBC SECTION">
    <p:spTree>
      <p:nvGrpSpPr>
        <p:cNvPr id="1" name=""/>
        <p:cNvGrpSpPr/>
        <p:nvPr/>
      </p:nvGrpSpPr>
      <p:grpSpPr>
        <a:xfrm>
          <a:off x="0" y="0"/>
          <a:ext cx="0" cy="0"/>
          <a:chOff x="0" y="0"/>
          <a:chExt cx="0" cy="0"/>
        </a:xfrm>
      </p:grpSpPr>
      <p:sp>
        <p:nvSpPr>
          <p:cNvPr id="10" name="Picture Placeholder 8"/>
          <p:cNvSpPr>
            <a:spLocks noGrp="1"/>
          </p:cNvSpPr>
          <p:nvPr>
            <p:ph type="pic" sz="quarter" idx="12" hasCustomPrompt="1"/>
          </p:nvPr>
        </p:nvSpPr>
        <p:spPr>
          <a:xfrm>
            <a:off x="838201" y="0"/>
            <a:ext cx="10515599" cy="5393063"/>
          </a:xfrm>
          <a:prstGeom prst="rect">
            <a:avLst/>
          </a:prstGeom>
          <a:solidFill>
            <a:schemeClr val="accent3"/>
          </a:solidFill>
          <a:ln>
            <a:noFill/>
          </a:ln>
        </p:spPr>
        <p:txBody>
          <a:bodyPr/>
          <a:lstStyle>
            <a:lvl1pPr marL="0" marR="0" indent="0" algn="l" defTabSz="914400" rtl="0" eaLnBrk="1" fontAlgn="auto" latinLnBrk="0" hangingPunct="1">
              <a:lnSpc>
                <a:spcPct val="90000"/>
              </a:lnSpc>
              <a:spcBef>
                <a:spcPts val="1000"/>
              </a:spcBef>
              <a:spcAft>
                <a:spcPts val="0"/>
              </a:spcAft>
              <a:buClr>
                <a:srgbClr val="009DE0"/>
              </a:buClr>
              <a:buSzTx/>
              <a:buFont typeface="Arial" panose="020B0604020202020204" pitchFamily="34" charset="0"/>
              <a:buNone/>
              <a:tabLst/>
              <a:defRPr sz="2400">
                <a:solidFill>
                  <a:schemeClr val="bg1"/>
                </a:solidFill>
              </a:defRPr>
            </a:lvl1pPr>
          </a:lstStyle>
          <a:p>
            <a:r>
              <a:rPr lang="en-US" dirty="0" smtClean="0"/>
              <a:t>To change box color, right click box, choose “Fill” and pick the color .</a:t>
            </a:r>
            <a:r>
              <a:rPr lang="en-CA" dirty="0" smtClean="0"/>
              <a:t> </a:t>
            </a:r>
            <a:r>
              <a:rPr lang="en-US" dirty="0" smtClean="0"/>
              <a:t>If you like to add a picture, click icon below. Go to “cover images” folder and Double-click to select an image. </a:t>
            </a:r>
          </a:p>
        </p:txBody>
      </p:sp>
      <p:sp>
        <p:nvSpPr>
          <p:cNvPr id="7" name="Title 1"/>
          <p:cNvSpPr>
            <a:spLocks noGrp="1"/>
          </p:cNvSpPr>
          <p:nvPr>
            <p:ph type="ctrTitle" hasCustomPrompt="1"/>
          </p:nvPr>
        </p:nvSpPr>
        <p:spPr>
          <a:xfrm>
            <a:off x="1066800" y="3398410"/>
            <a:ext cx="10515600" cy="415498"/>
          </a:xfrm>
          <a:prstGeom prst="rect">
            <a:avLst/>
          </a:prstGeom>
        </p:spPr>
        <p:txBody>
          <a:bodyPr wrap="square" lIns="0" tIns="0" rIns="0" bIns="0" anchor="t" anchorCtr="0">
            <a:spAutoFit/>
          </a:bodyPr>
          <a:lstStyle>
            <a:lvl1pPr algn="l">
              <a:defRPr sz="3000" baseline="0">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r>
              <a:rPr lang="en-US" dirty="0" smtClean="0"/>
              <a:t>click to add a section title</a:t>
            </a:r>
            <a:endParaRPr lang="en-CA" dirty="0"/>
          </a:p>
        </p:txBody>
      </p:sp>
      <p:sp>
        <p:nvSpPr>
          <p:cNvPr id="8" name="Subtitle 2"/>
          <p:cNvSpPr>
            <a:spLocks noGrp="1"/>
          </p:cNvSpPr>
          <p:nvPr>
            <p:ph type="subTitle" idx="1" hasCustomPrompt="1"/>
          </p:nvPr>
        </p:nvSpPr>
        <p:spPr>
          <a:xfrm>
            <a:off x="1066800" y="4087201"/>
            <a:ext cx="10515600" cy="332399"/>
          </a:xfrm>
          <a:prstGeom prst="rect">
            <a:avLst/>
          </a:prstGeom>
        </p:spPr>
        <p:txBody>
          <a:bodyPr wrap="square" lIns="0" tIns="0" rIns="0" bIns="0" anchor="t" anchorCtr="0">
            <a:spAutoFit/>
          </a:bodyPr>
          <a:lstStyle>
            <a:lvl1pPr marL="0" indent="0" algn="l">
              <a:buNone/>
              <a:defRPr sz="2400">
                <a:solidFill>
                  <a:schemeClr val="bg1"/>
                </a:solidFill>
                <a:latin typeface="Verdana" panose="020B0604030504040204" pitchFamily="34" charset="0"/>
                <a:ea typeface="Verdana" panose="020B0604030504040204" pitchFamily="34" charset="0"/>
                <a:cs typeface="Verdana" panose="020B060403050404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add section subtitle (optional)</a:t>
            </a:r>
            <a:endParaRPr lang="en-CA" dirty="0"/>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932695" y="6232358"/>
            <a:ext cx="457200" cy="457200"/>
          </a:xfrm>
          <a:prstGeom prst="rect">
            <a:avLst/>
          </a:prstGeom>
        </p:spPr>
      </p:pic>
      <p:sp>
        <p:nvSpPr>
          <p:cNvPr id="13" name="Footer Placeholder 4"/>
          <p:cNvSpPr>
            <a:spLocks noGrp="1"/>
          </p:cNvSpPr>
          <p:nvPr>
            <p:ph type="ftr" sz="quarter" idx="3"/>
          </p:nvPr>
        </p:nvSpPr>
        <p:spPr>
          <a:xfrm>
            <a:off x="838200" y="6324600"/>
            <a:ext cx="1981200" cy="381000"/>
          </a:xfrm>
          <a:prstGeom prst="rect">
            <a:avLst/>
          </a:prstGeom>
          <a:noFill/>
        </p:spPr>
        <p:txBody>
          <a:bodyPr wrap="none" lIns="0" tIns="0" rIns="0" bIns="0" anchor="b" anchorCtr="0"/>
          <a:lstStyle>
            <a:lvl1pPr marL="0" marR="0" indent="0" algn="r" defTabSz="914400" rtl="0" eaLnBrk="1" fontAlgn="auto" latinLnBrk="0" hangingPunct="1">
              <a:lnSpc>
                <a:spcPct val="100000"/>
              </a:lnSpc>
              <a:spcBef>
                <a:spcPts val="0"/>
              </a:spcBef>
              <a:spcAft>
                <a:spcPts val="0"/>
              </a:spcAft>
              <a:buClrTx/>
              <a:buSzTx/>
              <a:buFontTx/>
              <a:buNone/>
              <a:tabLst/>
              <a:defRPr sz="1200" b="0">
                <a:solidFill>
                  <a:schemeClr val="accent2"/>
                </a:solidFill>
                <a:latin typeface="Verdana" panose="020B0604030504040204" pitchFamily="34" charset="0"/>
                <a:ea typeface="Verdana" panose="020B0604030504040204" pitchFamily="34" charset="0"/>
                <a:cs typeface="Verdana" panose="020B0604030504040204" pitchFamily="34" charset="0"/>
              </a:defRPr>
            </a:lvl1pPr>
          </a:lstStyle>
          <a:p>
            <a:endParaRPr lang="en-US" dirty="0"/>
          </a:p>
        </p:txBody>
      </p:sp>
    </p:spTree>
    <p:extLst>
      <p:ext uri="{BB962C8B-B14F-4D97-AF65-F5344CB8AC3E}">
        <p14:creationId xmlns:p14="http://schemas.microsoft.com/office/powerpoint/2010/main" val="575173535"/>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ICBC INSTRUCTIONS">
    <p:spTree>
      <p:nvGrpSpPr>
        <p:cNvPr id="1" name=""/>
        <p:cNvGrpSpPr/>
        <p:nvPr/>
      </p:nvGrpSpPr>
      <p:grpSpPr>
        <a:xfrm>
          <a:off x="0" y="0"/>
          <a:ext cx="0" cy="0"/>
          <a:chOff x="0" y="0"/>
          <a:chExt cx="0" cy="0"/>
        </a:xfrm>
      </p:grpSpPr>
      <p:sp>
        <p:nvSpPr>
          <p:cNvPr id="6" name="Text Placeholder 4"/>
          <p:cNvSpPr txBox="1">
            <a:spLocks/>
          </p:cNvSpPr>
          <p:nvPr/>
        </p:nvSpPr>
        <p:spPr>
          <a:xfrm>
            <a:off x="407353" y="1371600"/>
            <a:ext cx="6246650" cy="4605339"/>
          </a:xfrm>
          <a:prstGeom prst="rect">
            <a:avLst/>
          </a:prstGeom>
        </p:spPr>
        <p:txBody>
          <a:bodyPr lIns="0" tIns="0" rIns="0" bIns="0"/>
          <a:lstStyle>
            <a:lvl1pPr marL="514350" indent="-514350" algn="l" defTabSz="914400" rtl="0" eaLnBrk="1" latinLnBrk="0" hangingPunct="1">
              <a:lnSpc>
                <a:spcPct val="90000"/>
              </a:lnSpc>
              <a:spcBef>
                <a:spcPts val="1000"/>
              </a:spcBef>
              <a:buClr>
                <a:srgbClr val="009DE0"/>
              </a:buClr>
              <a:buFont typeface="+mj-lt"/>
              <a:buAutoNum type="arabicPeriod"/>
              <a:tabLst/>
              <a:defRPr sz="2800" kern="1200" baseline="0">
                <a:solidFill>
                  <a:schemeClr val="tx1"/>
                </a:solidFill>
                <a:latin typeface="+mj-lt"/>
                <a:ea typeface="+mn-ea"/>
                <a:cs typeface="+mn-cs"/>
              </a:defRPr>
            </a:lvl1pPr>
            <a:lvl2pPr marL="687388" indent="-173038" algn="l" defTabSz="914400" rtl="0" eaLnBrk="1" latinLnBrk="0" hangingPunct="1">
              <a:lnSpc>
                <a:spcPct val="90000"/>
              </a:lnSpc>
              <a:spcBef>
                <a:spcPts val="500"/>
              </a:spcBef>
              <a:buClr>
                <a:srgbClr val="777777"/>
              </a:buClr>
              <a:buFont typeface="Arial" panose="020B0604020202020204" pitchFamily="34" charset="0"/>
              <a:buChar char="•"/>
              <a:defRPr sz="2400" kern="1200">
                <a:solidFill>
                  <a:schemeClr val="tx1"/>
                </a:solidFill>
                <a:latin typeface="+mj-lt"/>
                <a:ea typeface="+mn-ea"/>
                <a:cs typeface="+mn-cs"/>
              </a:defRPr>
            </a:lvl2pPr>
            <a:lvl3pPr marL="854075" indent="-166688"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j-lt"/>
                <a:ea typeface="+mn-ea"/>
                <a:cs typeface="+mn-cs"/>
              </a:defRPr>
            </a:lvl3pPr>
            <a:lvl4pPr marL="974725" indent="-12065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j-lt"/>
                <a:ea typeface="+mn-ea"/>
                <a:cs typeface="+mn-cs"/>
              </a:defRPr>
            </a:lvl4pPr>
            <a:lvl5pPr marL="1089025" indent="-1143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00050" indent="-400050"/>
            <a:r>
              <a:rPr lang="en-US" sz="2400" dirty="0" smtClean="0"/>
              <a:t>Make sure you’re on </a:t>
            </a:r>
            <a:r>
              <a:rPr lang="en-US" sz="2400" dirty="0" smtClean="0">
                <a:solidFill>
                  <a:srgbClr val="D24929"/>
                </a:solidFill>
              </a:rPr>
              <a:t>HOME</a:t>
            </a:r>
            <a:r>
              <a:rPr lang="en-US" sz="2400" dirty="0" smtClean="0"/>
              <a:t> tab.</a:t>
            </a:r>
          </a:p>
          <a:p>
            <a:pPr marL="400050" indent="-400050"/>
            <a:r>
              <a:rPr lang="en-US" sz="2400" dirty="0" smtClean="0"/>
              <a:t>Click </a:t>
            </a:r>
            <a:r>
              <a:rPr lang="en-US" sz="2400" b="1" dirty="0" smtClean="0"/>
              <a:t>New Slide</a:t>
            </a:r>
            <a:r>
              <a:rPr lang="en-US" sz="2400" dirty="0" smtClean="0"/>
              <a:t> (Ctrl+M). </a:t>
            </a:r>
          </a:p>
          <a:p>
            <a:pPr marL="400050" indent="-400050"/>
            <a:r>
              <a:rPr lang="en-US" sz="2400" dirty="0" smtClean="0"/>
              <a:t>To change layout, click </a:t>
            </a:r>
            <a:r>
              <a:rPr lang="en-US" sz="2400" b="1" dirty="0" smtClean="0"/>
              <a:t>Layout</a:t>
            </a:r>
            <a:r>
              <a:rPr lang="en-US" sz="2400" dirty="0" smtClean="0"/>
              <a:t>. (Or right-mouse click to choose a layout.)</a:t>
            </a:r>
          </a:p>
          <a:p>
            <a:pPr marL="400050" indent="-400050"/>
            <a:r>
              <a:rPr lang="en-US" sz="2400" dirty="0" smtClean="0"/>
              <a:t>Follow instructions on layout slide.</a:t>
            </a:r>
          </a:p>
          <a:p>
            <a:pPr marL="0" indent="0">
              <a:buFont typeface="+mj-lt"/>
              <a:buNone/>
            </a:pPr>
            <a:endParaRPr lang="en-US" sz="2400" dirty="0" smtClean="0"/>
          </a:p>
          <a:p>
            <a:pPr marL="0" indent="0">
              <a:buFont typeface="+mj-lt"/>
              <a:buNone/>
            </a:pPr>
            <a:r>
              <a:rPr lang="en-US" sz="2400" dirty="0" smtClean="0">
                <a:solidFill>
                  <a:schemeClr val="accent2"/>
                </a:solidFill>
              </a:rPr>
              <a:t>TIPS</a:t>
            </a:r>
            <a:endParaRPr lang="en-US" sz="2400" dirty="0">
              <a:solidFill>
                <a:schemeClr val="accent2"/>
              </a:solidFill>
            </a:endParaRPr>
          </a:p>
          <a:p>
            <a:pPr marL="225425" indent="-219075">
              <a:buFont typeface="Arial" panose="020B0604020202020204" pitchFamily="34" charset="0"/>
              <a:buChar char="•"/>
            </a:pPr>
            <a:r>
              <a:rPr lang="en-US" sz="2400" dirty="0" smtClean="0"/>
              <a:t>Print these widescreen slides on legal.</a:t>
            </a:r>
          </a:p>
          <a:p>
            <a:pPr marL="225425" marR="0" indent="-219075" algn="l" defTabSz="914400" rtl="0" eaLnBrk="1" fontAlgn="auto" latinLnBrk="0" hangingPunct="1">
              <a:lnSpc>
                <a:spcPct val="90000"/>
              </a:lnSpc>
              <a:spcBef>
                <a:spcPts val="1000"/>
              </a:spcBef>
              <a:spcAft>
                <a:spcPts val="0"/>
              </a:spcAft>
              <a:buClr>
                <a:srgbClr val="009DE0"/>
              </a:buClr>
              <a:buSzTx/>
              <a:buFont typeface="Arial" panose="020B0604020202020204" pitchFamily="34" charset="0"/>
              <a:buChar char="•"/>
              <a:tabLst/>
              <a:defRPr/>
            </a:pPr>
            <a:r>
              <a:rPr lang="en-US" sz="2400" dirty="0" smtClean="0"/>
              <a:t>Check out the </a:t>
            </a:r>
            <a:r>
              <a:rPr lang="en-US" sz="2400" dirty="0" smtClean="0">
                <a:solidFill>
                  <a:schemeClr val="accent2"/>
                </a:solidFill>
              </a:rPr>
              <a:t>shapes </a:t>
            </a:r>
            <a:r>
              <a:rPr lang="en-US" sz="2400" dirty="0" smtClean="0">
                <a:solidFill>
                  <a:schemeClr val="tx1"/>
                </a:solidFill>
              </a:rPr>
              <a:t>and</a:t>
            </a:r>
            <a:r>
              <a:rPr lang="en-US" sz="2400" baseline="0" dirty="0" smtClean="0">
                <a:solidFill>
                  <a:schemeClr val="accent2"/>
                </a:solidFill>
              </a:rPr>
              <a:t> icon</a:t>
            </a:r>
            <a:r>
              <a:rPr lang="en-US" sz="2400" dirty="0" smtClean="0">
                <a:solidFill>
                  <a:schemeClr val="accent2"/>
                </a:solidFill>
              </a:rPr>
              <a:t> toolbox </a:t>
            </a:r>
            <a:r>
              <a:rPr lang="en-US" sz="2400" dirty="0" smtClean="0"/>
              <a:t>slides!</a:t>
            </a:r>
          </a:p>
          <a:p>
            <a:pPr marL="225425" indent="-219075">
              <a:buFont typeface="Arial" panose="020B0604020202020204" pitchFamily="34" charset="0"/>
              <a:buChar char="•"/>
            </a:pPr>
            <a:r>
              <a:rPr lang="en-US" sz="2400" dirty="0" smtClean="0"/>
              <a:t>Delete this slide before presenting.</a:t>
            </a:r>
          </a:p>
        </p:txBody>
      </p:sp>
      <p:grpSp>
        <p:nvGrpSpPr>
          <p:cNvPr id="7" name="Group 6"/>
          <p:cNvGrpSpPr/>
          <p:nvPr/>
        </p:nvGrpSpPr>
        <p:grpSpPr>
          <a:xfrm>
            <a:off x="7010400" y="1371600"/>
            <a:ext cx="4460479" cy="4158139"/>
            <a:chOff x="6893322" y="1696164"/>
            <a:chExt cx="4460479" cy="4158139"/>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39000" y="2865834"/>
              <a:ext cx="4114801" cy="2286000"/>
            </a:xfrm>
            <a:prstGeom prst="rect">
              <a:avLst/>
            </a:prstGeom>
          </p:spPr>
        </p:pic>
        <p:sp>
          <p:nvSpPr>
            <p:cNvPr id="9" name="Oval Callout 8"/>
            <p:cNvSpPr/>
            <p:nvPr/>
          </p:nvSpPr>
          <p:spPr>
            <a:xfrm>
              <a:off x="6893322" y="1909920"/>
              <a:ext cx="1007321" cy="914400"/>
            </a:xfrm>
            <a:prstGeom prst="wedgeEllipseCallout">
              <a:avLst>
                <a:gd name="adj1" fmla="val 27105"/>
                <a:gd name="adj2" fmla="val 63623"/>
              </a:avLst>
            </a:prstGeom>
            <a:solidFill>
              <a:srgbClr val="00ACEC">
                <a:alpha val="50000"/>
              </a:srgbClr>
            </a:solidFill>
            <a:ln>
              <a:noFill/>
            </a:ln>
            <a:effectLst/>
          </p:spPr>
          <p:style>
            <a:lnRef idx="3">
              <a:schemeClr val="lt1"/>
            </a:lnRef>
            <a:fillRef idx="1">
              <a:schemeClr val="accent2"/>
            </a:fillRef>
            <a:effectRef idx="1">
              <a:schemeClr val="accent2"/>
            </a:effectRef>
            <a:fontRef idx="minor">
              <a:schemeClr val="lt1"/>
            </a:fontRef>
          </p:style>
          <p:txBody>
            <a:bodyPr lIns="0" tIns="0" rIns="0" bIns="0" rtlCol="0" anchor="ctr"/>
            <a:lstStyle/>
            <a:p>
              <a:pPr algn="ctr"/>
              <a:r>
                <a:rPr lang="en-US" sz="5400" dirty="0" smtClean="0"/>
                <a:t>1</a:t>
              </a:r>
              <a:endParaRPr lang="en-CA" sz="5400" dirty="0"/>
            </a:p>
          </p:txBody>
        </p:sp>
        <p:sp>
          <p:nvSpPr>
            <p:cNvPr id="10" name="Oval Callout 9"/>
            <p:cNvSpPr/>
            <p:nvPr/>
          </p:nvSpPr>
          <p:spPr>
            <a:xfrm>
              <a:off x="10346480" y="2449115"/>
              <a:ext cx="1007321" cy="914400"/>
            </a:xfrm>
            <a:prstGeom prst="wedgeEllipseCallout">
              <a:avLst/>
            </a:prstGeom>
            <a:solidFill>
              <a:srgbClr val="00ACEC">
                <a:alpha val="50000"/>
              </a:srgbClr>
            </a:solidFill>
            <a:ln>
              <a:noFill/>
            </a:ln>
            <a:effectLst/>
          </p:spPr>
          <p:style>
            <a:lnRef idx="3">
              <a:schemeClr val="lt1"/>
            </a:lnRef>
            <a:fillRef idx="1">
              <a:schemeClr val="accent2"/>
            </a:fillRef>
            <a:effectRef idx="1">
              <a:schemeClr val="accent2"/>
            </a:effectRef>
            <a:fontRef idx="minor">
              <a:schemeClr val="lt1"/>
            </a:fontRef>
          </p:style>
          <p:txBody>
            <a:bodyPr lIns="0" tIns="0" rIns="0" bIns="0" rtlCol="0" anchor="ctr"/>
            <a:lstStyle/>
            <a:p>
              <a:pPr algn="ctr"/>
              <a:r>
                <a:rPr lang="en-US" sz="5400" dirty="0" smtClean="0"/>
                <a:t>3</a:t>
              </a:r>
              <a:endParaRPr lang="en-CA" sz="5400" dirty="0"/>
            </a:p>
          </p:txBody>
        </p:sp>
        <p:sp>
          <p:nvSpPr>
            <p:cNvPr id="11" name="Oval Callout 10"/>
            <p:cNvSpPr/>
            <p:nvPr/>
          </p:nvSpPr>
          <p:spPr>
            <a:xfrm>
              <a:off x="8792739" y="4939903"/>
              <a:ext cx="1007321" cy="914400"/>
            </a:xfrm>
            <a:prstGeom prst="wedgeEllipseCallout">
              <a:avLst>
                <a:gd name="adj1" fmla="val 22005"/>
                <a:gd name="adj2" fmla="val -68961"/>
              </a:avLst>
            </a:prstGeom>
            <a:solidFill>
              <a:srgbClr val="00ACEC">
                <a:alpha val="50000"/>
              </a:srgbClr>
            </a:solidFill>
            <a:ln>
              <a:noFill/>
            </a:ln>
            <a:effectLst/>
          </p:spPr>
          <p:style>
            <a:lnRef idx="3">
              <a:schemeClr val="lt1"/>
            </a:lnRef>
            <a:fillRef idx="1">
              <a:schemeClr val="accent2"/>
            </a:fillRef>
            <a:effectRef idx="1">
              <a:schemeClr val="accent2"/>
            </a:effectRef>
            <a:fontRef idx="minor">
              <a:schemeClr val="lt1"/>
            </a:fontRef>
          </p:style>
          <p:txBody>
            <a:bodyPr lIns="0" tIns="0" rIns="0" bIns="0" rtlCol="0" anchor="ctr"/>
            <a:lstStyle/>
            <a:p>
              <a:pPr algn="ctr"/>
              <a:r>
                <a:rPr lang="en-US" sz="5400" dirty="0" smtClean="0"/>
                <a:t>2</a:t>
              </a:r>
              <a:endParaRPr lang="en-CA" sz="5400" dirty="0"/>
            </a:p>
          </p:txBody>
        </p:sp>
        <p:sp>
          <p:nvSpPr>
            <p:cNvPr id="12" name="TextBox 11"/>
            <p:cNvSpPr txBox="1"/>
            <p:nvPr/>
          </p:nvSpPr>
          <p:spPr>
            <a:xfrm>
              <a:off x="8207743" y="1696164"/>
              <a:ext cx="2057400" cy="861774"/>
            </a:xfrm>
            <a:prstGeom prst="rect">
              <a:avLst/>
            </a:prstGeom>
            <a:noFill/>
          </p:spPr>
          <p:txBody>
            <a:bodyPr wrap="square" lIns="0" tIns="0" rIns="0" bIns="0" rtlCol="0">
              <a:spAutoFit/>
            </a:bodyPr>
            <a:lstStyle/>
            <a:p>
              <a:r>
                <a:rPr lang="en-US" sz="2800" dirty="0" smtClean="0">
                  <a:solidFill>
                    <a:schemeClr val="accent1"/>
                  </a:solidFill>
                </a:rPr>
                <a:t>How to</a:t>
              </a:r>
              <a:br>
                <a:rPr lang="en-US" sz="2800" dirty="0" smtClean="0">
                  <a:solidFill>
                    <a:schemeClr val="accent1"/>
                  </a:solidFill>
                </a:rPr>
              </a:br>
              <a:r>
                <a:rPr lang="en-US" sz="2800" dirty="0" smtClean="0">
                  <a:solidFill>
                    <a:schemeClr val="accent1"/>
                  </a:solidFill>
                </a:rPr>
                <a:t>add a slide</a:t>
              </a:r>
              <a:endParaRPr lang="en-CA" sz="2800" dirty="0">
                <a:solidFill>
                  <a:schemeClr val="accent1"/>
                </a:solidFill>
              </a:endParaRPr>
            </a:p>
          </p:txBody>
        </p:sp>
      </p:grpSp>
      <p:sp>
        <p:nvSpPr>
          <p:cNvPr id="13" name="TextBox 12"/>
          <p:cNvSpPr txBox="1"/>
          <p:nvPr/>
        </p:nvSpPr>
        <p:spPr>
          <a:xfrm>
            <a:off x="407353" y="457200"/>
            <a:ext cx="10717847" cy="492443"/>
          </a:xfrm>
          <a:prstGeom prst="rect">
            <a:avLst/>
          </a:prstGeom>
          <a:noFill/>
        </p:spPr>
        <p:txBody>
          <a:bodyPr wrap="square" lIns="0" tIns="0" rIns="0" bIns="0" rtlCol="0">
            <a:spAutoFit/>
          </a:bodyPr>
          <a:lstStyle/>
          <a:p>
            <a:r>
              <a:rPr lang="en-US" sz="3200" dirty="0" smtClean="0">
                <a:solidFill>
                  <a:schemeClr val="tx1"/>
                </a:solidFill>
              </a:rPr>
              <a:t>How to get started</a:t>
            </a:r>
            <a:endParaRPr lang="en-CA" sz="3200" dirty="0">
              <a:solidFill>
                <a:schemeClr val="tx1"/>
              </a:solidFill>
            </a:endParaRPr>
          </a:p>
        </p:txBody>
      </p:sp>
    </p:spTree>
    <p:extLst>
      <p:ext uri="{BB962C8B-B14F-4D97-AF65-F5344CB8AC3E}">
        <p14:creationId xmlns:p14="http://schemas.microsoft.com/office/powerpoint/2010/main" val="977012253"/>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812800" y="4343400"/>
            <a:ext cx="10363200" cy="685800"/>
          </a:xfrm>
        </p:spPr>
        <p:txBody>
          <a:bodyPr tIns="0">
            <a:normAutofit/>
          </a:bodyPr>
          <a:lstStyle>
            <a:lvl1pPr algn="l">
              <a:defRPr sz="3000" baseline="0">
                <a:latin typeface="Verdana" panose="020B0604030504040204" pitchFamily="34" charset="0"/>
              </a:defRPr>
            </a:lvl1pPr>
          </a:lstStyle>
          <a:p>
            <a:r>
              <a:rPr lang="en-US" dirty="0" smtClean="0"/>
              <a:t>Click to edit presentation title</a:t>
            </a:r>
            <a:endParaRPr lang="en-US" dirty="0"/>
          </a:p>
        </p:txBody>
      </p:sp>
      <p:sp>
        <p:nvSpPr>
          <p:cNvPr id="4" name="Text Placeholder 3"/>
          <p:cNvSpPr>
            <a:spLocks noGrp="1"/>
          </p:cNvSpPr>
          <p:nvPr>
            <p:ph type="body" sz="quarter" idx="10" hasCustomPrompt="1"/>
          </p:nvPr>
        </p:nvSpPr>
        <p:spPr>
          <a:xfrm>
            <a:off x="812800" y="5029200"/>
            <a:ext cx="10363200" cy="381000"/>
          </a:xfrm>
          <a:prstGeom prst="rect">
            <a:avLst/>
          </a:prstGeom>
        </p:spPr>
        <p:txBody>
          <a:bodyPr tIns="0"/>
          <a:lstStyle>
            <a:lvl1pPr>
              <a:defRPr sz="1800"/>
            </a:lvl1pPr>
          </a:lstStyle>
          <a:p>
            <a:pPr lvl="0"/>
            <a:r>
              <a:rPr lang="en-US" dirty="0" smtClean="0"/>
              <a:t>Click to edit presentation subtitle</a:t>
            </a:r>
            <a:endParaRPr lang="en-US" dirty="0"/>
          </a:p>
        </p:txBody>
      </p:sp>
    </p:spTree>
    <p:extLst>
      <p:ext uri="{BB962C8B-B14F-4D97-AF65-F5344CB8AC3E}">
        <p14:creationId xmlns:p14="http://schemas.microsoft.com/office/powerpoint/2010/main" val="690967723"/>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8713" y="378442"/>
            <a:ext cx="9336743" cy="787121"/>
          </a:xfrm>
        </p:spPr>
        <p:txBody>
          <a:bodyPr>
            <a:normAutofit/>
          </a:bodyPr>
          <a:lstStyle>
            <a:lvl1pPr algn="l">
              <a:defRPr sz="3200">
                <a:solidFill>
                  <a:srgbClr val="02B0EA"/>
                </a:solidFill>
                <a:latin typeface="Verdana"/>
                <a:cs typeface="Verdana"/>
              </a:defRPr>
            </a:lvl1pPr>
          </a:lstStyle>
          <a:p>
            <a:r>
              <a:rPr lang="en-US" smtClean="0"/>
              <a:t>Click to edit Master title style</a:t>
            </a:r>
            <a:endParaRPr lang="en-US" dirty="0"/>
          </a:p>
        </p:txBody>
      </p:sp>
      <p:sp>
        <p:nvSpPr>
          <p:cNvPr id="3" name="Content Placeholder 2"/>
          <p:cNvSpPr>
            <a:spLocks noGrp="1"/>
          </p:cNvSpPr>
          <p:nvPr>
            <p:ph idx="1"/>
          </p:nvPr>
        </p:nvSpPr>
        <p:spPr>
          <a:xfrm>
            <a:off x="1948713" y="1668321"/>
            <a:ext cx="7356860" cy="3910346"/>
          </a:xfrm>
          <a:prstGeom prst="rect">
            <a:avLst/>
          </a:prstGeom>
        </p:spPr>
        <p:txBody>
          <a:bodyPr/>
          <a:lstStyle>
            <a:lvl1pPr marL="0" indent="0">
              <a:lnSpc>
                <a:spcPct val="100000"/>
              </a:lnSpc>
              <a:spcBef>
                <a:spcPts val="0"/>
              </a:spcBef>
              <a:spcAft>
                <a:spcPts val="600"/>
              </a:spcAft>
              <a:buNone/>
              <a:defRPr sz="2600" baseline="0">
                <a:solidFill>
                  <a:schemeClr val="bg1">
                    <a:lumMod val="50000"/>
                  </a:schemeClr>
                </a:solidFill>
                <a:latin typeface="Verdana"/>
                <a:cs typeface="Verdana"/>
              </a:defRPr>
            </a:lvl1pPr>
            <a:lvl2pPr>
              <a:lnSpc>
                <a:spcPct val="100000"/>
              </a:lnSpc>
              <a:spcBef>
                <a:spcPts val="0"/>
              </a:spcBef>
              <a:spcAft>
                <a:spcPts val="600"/>
              </a:spcAft>
              <a:defRPr sz="2200" baseline="0">
                <a:solidFill>
                  <a:schemeClr val="bg1">
                    <a:lumMod val="50000"/>
                  </a:schemeClr>
                </a:solidFill>
                <a:latin typeface="Verdana"/>
                <a:cs typeface="Verdana"/>
              </a:defRPr>
            </a:lvl2pPr>
            <a:lvl3pPr>
              <a:defRPr>
                <a:latin typeface="Verdana"/>
                <a:cs typeface="Verdana"/>
              </a:defRPr>
            </a:lvl3pPr>
            <a:lvl4pPr>
              <a:defRPr>
                <a:latin typeface="Verdana"/>
                <a:cs typeface="Verdana"/>
              </a:defRPr>
            </a:lvl4pPr>
            <a:lvl5pPr>
              <a:defRPr>
                <a:latin typeface="Verdana"/>
                <a:cs typeface="Verdana"/>
              </a:defRPr>
            </a:lvl5pPr>
          </a:lstStyle>
          <a:p>
            <a:pPr lvl="0"/>
            <a:r>
              <a:rPr lang="en-US" dirty="0" smtClean="0"/>
              <a:t>Edit Master text styles</a:t>
            </a:r>
          </a:p>
          <a:p>
            <a:pPr lvl="1"/>
            <a:r>
              <a:rPr lang="en-US" dirty="0" smtClean="0"/>
              <a:t>Second level</a:t>
            </a:r>
          </a:p>
        </p:txBody>
      </p:sp>
      <p:sp>
        <p:nvSpPr>
          <p:cNvPr id="6" name="Slide Number Placeholder 5"/>
          <p:cNvSpPr>
            <a:spLocks noGrp="1"/>
          </p:cNvSpPr>
          <p:nvPr>
            <p:ph type="sldNum" sz="quarter" idx="12"/>
          </p:nvPr>
        </p:nvSpPr>
        <p:spPr>
          <a:xfrm>
            <a:off x="11391234" y="6538912"/>
            <a:ext cx="800767" cy="319088"/>
          </a:xfrm>
          <a:prstGeom prst="rect">
            <a:avLst/>
          </a:prstGeom>
        </p:spPr>
        <p:txBody>
          <a:bodyPr/>
          <a:lstStyle>
            <a:lvl1pPr algn="ctr">
              <a:defRPr/>
            </a:lvl1pPr>
          </a:lstStyle>
          <a:p>
            <a:fld id="{48F63A3B-78C7-47BE-AE5E-E10140E04643}" type="slidenum">
              <a:rPr lang="en-US" smtClean="0"/>
              <a:t>‹#›</a:t>
            </a:fld>
            <a:endParaRPr lang="en-US" dirty="0"/>
          </a:p>
        </p:txBody>
      </p:sp>
    </p:spTree>
    <p:extLst>
      <p:ext uri="{BB962C8B-B14F-4D97-AF65-F5344CB8AC3E}">
        <p14:creationId xmlns:p14="http://schemas.microsoft.com/office/powerpoint/2010/main" val="37322147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3B407D-7CF8-4730-976F-FC5C7C7ECBCC}"/>
              </a:ext>
            </a:extLst>
          </p:cNvPr>
          <p:cNvSpPr>
            <a:spLocks noGrp="1"/>
          </p:cNvSpPr>
          <p:nvPr>
            <p:ph type="title"/>
          </p:nvPr>
        </p:nvSpPr>
        <p:spPr/>
        <p:txBody>
          <a:bodyPr>
            <a:normAutofit/>
          </a:bodyPr>
          <a:lstStyle>
            <a:lvl1pPr>
              <a:defRPr sz="2800" baseline="0"/>
            </a:lvl1pPr>
          </a:lstStyle>
          <a:p>
            <a:r>
              <a:rPr lang="en-US" dirty="0" smtClean="0"/>
              <a:t>Click to edit Master title style</a:t>
            </a:r>
            <a:endParaRPr lang="en-US" dirty="0"/>
          </a:p>
        </p:txBody>
      </p:sp>
      <p:sp>
        <p:nvSpPr>
          <p:cNvPr id="3" name="Footer Placeholder 2">
            <a:extLst>
              <a:ext uri="{FF2B5EF4-FFF2-40B4-BE49-F238E27FC236}">
                <a16:creationId xmlns:a16="http://schemas.microsoft.com/office/drawing/2014/main" id="{89C367F2-71DC-47EF-A853-3914CFF05A47}"/>
              </a:ext>
            </a:extLst>
          </p:cNvPr>
          <p:cNvSpPr>
            <a:spLocks noGrp="1"/>
          </p:cNvSpPr>
          <p:nvPr>
            <p:ph type="ftr" sz="quarter" idx="10"/>
          </p:nvPr>
        </p:nvSpPr>
        <p:spPr/>
        <p:txBody>
          <a:bodyPr/>
          <a:lstStyle/>
          <a:p>
            <a:endParaRPr lang="en-US" dirty="0"/>
          </a:p>
        </p:txBody>
      </p:sp>
      <p:sp>
        <p:nvSpPr>
          <p:cNvPr id="8" name="Content Placeholder 7">
            <a:extLst>
              <a:ext uri="{FF2B5EF4-FFF2-40B4-BE49-F238E27FC236}">
                <a16:creationId xmlns:a16="http://schemas.microsoft.com/office/drawing/2014/main" id="{4CE7705F-BE7D-4EA8-99E9-F5B76A2426A2}"/>
              </a:ext>
            </a:extLst>
          </p:cNvPr>
          <p:cNvSpPr>
            <a:spLocks noGrp="1"/>
          </p:cNvSpPr>
          <p:nvPr>
            <p:ph sz="quarter" idx="11"/>
          </p:nvPr>
        </p:nvSpPr>
        <p:spPr>
          <a:xfrm>
            <a:off x="838201" y="1254369"/>
            <a:ext cx="10515600" cy="4759569"/>
          </a:xfrm>
          <a:prstGeom prst="rect">
            <a:avLst/>
          </a:prstGeom>
        </p:spPr>
        <p:txBody>
          <a:bodyPr/>
          <a:lstStyle>
            <a:lvl1pPr>
              <a:buClr>
                <a:srgbClr val="F57A01"/>
              </a:buClr>
              <a:defRPr sz="2700" baseline="0">
                <a:latin typeface="Verdana" panose="020B0604030504040204" pitchFamily="34" charset="0"/>
              </a:defRPr>
            </a:lvl1pPr>
            <a:lvl2pPr>
              <a:defRPr sz="2600" baseline="0">
                <a:latin typeface="Verdana" panose="020B0604030504040204" pitchFamily="34" charset="0"/>
              </a:defRPr>
            </a:lvl2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lide Number Placeholder 3"/>
          <p:cNvSpPr>
            <a:spLocks noGrp="1"/>
          </p:cNvSpPr>
          <p:nvPr>
            <p:ph type="sldNum" sz="quarter" idx="12"/>
          </p:nvPr>
        </p:nvSpPr>
        <p:spPr/>
        <p:txBody>
          <a:bodyPr/>
          <a:lstStyle/>
          <a:p>
            <a:fld id="{0FF33D2E-B4E6-4FF6-99DC-91C411C64D6C}" type="slidenum">
              <a:rPr lang="en-CA" smtClean="0"/>
              <a:t>‹#›</a:t>
            </a:fld>
            <a:endParaRPr lang="en-CA" dirty="0"/>
          </a:p>
        </p:txBody>
      </p:sp>
    </p:spTree>
    <p:extLst>
      <p:ext uri="{BB962C8B-B14F-4D97-AF65-F5344CB8AC3E}">
        <p14:creationId xmlns:p14="http://schemas.microsoft.com/office/powerpoint/2010/main" val="33941633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3B407D-7CF8-4730-976F-FC5C7C7ECBCC}"/>
              </a:ext>
            </a:extLst>
          </p:cNvPr>
          <p:cNvSpPr>
            <a:spLocks noGrp="1"/>
          </p:cNvSpPr>
          <p:nvPr>
            <p:ph type="title"/>
          </p:nvPr>
        </p:nvSpPr>
        <p:spPr/>
        <p:txBody>
          <a:bodyPr>
            <a:normAutofit/>
          </a:bodyPr>
          <a:lstStyle>
            <a:lvl1pPr>
              <a:defRPr sz="3000" baseline="0">
                <a:latin typeface="Verdana" panose="020B0604030504040204" pitchFamily="34" charset="0"/>
              </a:defRPr>
            </a:lvl1pPr>
          </a:lstStyle>
          <a:p>
            <a:r>
              <a:rPr lang="en-US" dirty="0" smtClean="0"/>
              <a:t>Click to edit Master title style</a:t>
            </a:r>
            <a:endParaRPr lang="en-US" dirty="0"/>
          </a:p>
        </p:txBody>
      </p:sp>
      <p:sp>
        <p:nvSpPr>
          <p:cNvPr id="3" name="Footer Placeholder 2">
            <a:extLst>
              <a:ext uri="{FF2B5EF4-FFF2-40B4-BE49-F238E27FC236}">
                <a16:creationId xmlns:a16="http://schemas.microsoft.com/office/drawing/2014/main" id="{89C367F2-71DC-47EF-A853-3914CFF05A47}"/>
              </a:ext>
            </a:extLst>
          </p:cNvPr>
          <p:cNvSpPr>
            <a:spLocks noGrp="1"/>
          </p:cNvSpPr>
          <p:nvPr>
            <p:ph type="ftr" sz="quarter" idx="10"/>
          </p:nvPr>
        </p:nvSpPr>
        <p:spPr/>
        <p:txBody>
          <a:bodyPr/>
          <a:lstStyle/>
          <a:p>
            <a:endParaRPr lang="en-US" dirty="0"/>
          </a:p>
        </p:txBody>
      </p:sp>
      <p:sp>
        <p:nvSpPr>
          <p:cNvPr id="8" name="Content Placeholder 7">
            <a:extLst>
              <a:ext uri="{FF2B5EF4-FFF2-40B4-BE49-F238E27FC236}">
                <a16:creationId xmlns:a16="http://schemas.microsoft.com/office/drawing/2014/main" id="{4CE7705F-BE7D-4EA8-99E9-F5B76A2426A2}"/>
              </a:ext>
            </a:extLst>
          </p:cNvPr>
          <p:cNvSpPr>
            <a:spLocks noGrp="1"/>
          </p:cNvSpPr>
          <p:nvPr>
            <p:ph sz="quarter" idx="11"/>
          </p:nvPr>
        </p:nvSpPr>
        <p:spPr>
          <a:xfrm>
            <a:off x="838201" y="1254369"/>
            <a:ext cx="10515600" cy="4759569"/>
          </a:xfrm>
          <a:prstGeom prst="rect">
            <a:avLst/>
          </a:prstGeom>
        </p:spPr>
        <p:txBody>
          <a:bodyPr/>
          <a:lstStyle>
            <a:lvl1pPr marL="228600" indent="-228600">
              <a:buClr>
                <a:srgbClr val="F57A01"/>
              </a:buClr>
              <a:buFont typeface="Arial" panose="020B0604020202020204" pitchFamily="34" charset="0"/>
              <a:buChar char="•"/>
              <a:defRPr baseline="0">
                <a:solidFill>
                  <a:srgbClr val="404040"/>
                </a:solidFill>
                <a:latin typeface="Verdana" panose="020B0604030504040204" pitchFamily="34" charset="0"/>
              </a:defRPr>
            </a:lvl1pPr>
            <a:lvl2pPr marL="461963" indent="-233363">
              <a:buClr>
                <a:srgbClr val="F57A01"/>
              </a:buClr>
              <a:buFont typeface="Courier New" panose="02070309020205020404" pitchFamily="49" charset="0"/>
              <a:buChar char="o"/>
              <a:defRPr sz="2500" baseline="0">
                <a:solidFill>
                  <a:srgbClr val="404040"/>
                </a:solidFill>
                <a:latin typeface="Verdana" panose="020B0604030504040204" pitchFamily="34" charset="0"/>
              </a:defRPr>
            </a:lvl2pPr>
            <a:lvl3pPr marL="685800" indent="-171450">
              <a:buClr>
                <a:srgbClr val="F57A01"/>
              </a:buClr>
              <a:buFont typeface="Wingdings" panose="05000000000000000000" pitchFamily="2" charset="2"/>
              <a:buChar char="§"/>
              <a:defRPr baseline="0">
                <a:solidFill>
                  <a:srgbClr val="404040"/>
                </a:solidFill>
                <a:latin typeface="Verdana" panose="020B0604030504040204" pitchFamily="34" charset="0"/>
              </a:defRPr>
            </a:lvl3pPr>
            <a:lvl4pPr marL="914400" indent="-228600">
              <a:buClr>
                <a:srgbClr val="F57A01"/>
              </a:buClr>
              <a:buFont typeface="Arial" panose="020B0604020202020204" pitchFamily="34" charset="0"/>
              <a:buChar char="•"/>
              <a:defRPr baseline="0">
                <a:solidFill>
                  <a:srgbClr val="404040"/>
                </a:solidFill>
                <a:latin typeface="Verdana" panose="020B0604030504040204" pitchFamily="34" charset="0"/>
              </a:defRPr>
            </a:lvl4pPr>
            <a:lvl5pPr marL="1143000" indent="-228600">
              <a:buClr>
                <a:srgbClr val="F57A01"/>
              </a:buClr>
              <a:buFont typeface="Arial" panose="020B0604020202020204" pitchFamily="34" charset="0"/>
              <a:buChar char="•"/>
              <a:defRPr baseline="0">
                <a:solidFill>
                  <a:srgbClr val="404040"/>
                </a:solidFill>
                <a:latin typeface="Verdana" panose="020B0604030504040204" pitchFamily="34"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2039620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ICBC AGENDA">
    <p:spTree>
      <p:nvGrpSpPr>
        <p:cNvPr id="1" name=""/>
        <p:cNvGrpSpPr/>
        <p:nvPr/>
      </p:nvGrpSpPr>
      <p:grpSpPr>
        <a:xfrm>
          <a:off x="0" y="0"/>
          <a:ext cx="0" cy="0"/>
          <a:chOff x="0" y="0"/>
          <a:chExt cx="0" cy="0"/>
        </a:xfrm>
      </p:grpSpPr>
      <p:sp>
        <p:nvSpPr>
          <p:cNvPr id="7" name="Slide Number Placeholder 5"/>
          <p:cNvSpPr>
            <a:spLocks noGrp="1"/>
          </p:cNvSpPr>
          <p:nvPr>
            <p:ph type="sldNum" sz="quarter" idx="4"/>
          </p:nvPr>
        </p:nvSpPr>
        <p:spPr>
          <a:xfrm>
            <a:off x="9067800" y="6629400"/>
            <a:ext cx="2743200" cy="136524"/>
          </a:xfrm>
          <a:prstGeom prst="rect">
            <a:avLst/>
          </a:prstGeom>
        </p:spPr>
        <p:txBody>
          <a:bodyPr vert="horz" lIns="0" tIns="0" rIns="0" bIns="0" rtlCol="0" anchor="b" anchorCtr="0"/>
          <a:lstStyle>
            <a:lvl1pPr algn="r">
              <a:defRPr sz="1200">
                <a:solidFill>
                  <a:schemeClr val="tx1">
                    <a:tint val="75000"/>
                  </a:schemeClr>
                </a:solidFill>
              </a:defRPr>
            </a:lvl1pPr>
          </a:lstStyle>
          <a:p>
            <a:fld id="{48F63A3B-78C7-47BE-AE5E-E10140E04643}" type="slidenum">
              <a:rPr lang="en-US" smtClean="0"/>
              <a:t>‹#›</a:t>
            </a:fld>
            <a:endParaRPr lang="en-US" dirty="0"/>
          </a:p>
        </p:txBody>
      </p:sp>
      <p:sp>
        <p:nvSpPr>
          <p:cNvPr id="2" name="TextBox 1"/>
          <p:cNvSpPr txBox="1"/>
          <p:nvPr/>
        </p:nvSpPr>
        <p:spPr>
          <a:xfrm>
            <a:off x="381000" y="355997"/>
            <a:ext cx="10744200" cy="492443"/>
          </a:xfrm>
          <a:prstGeom prst="rect">
            <a:avLst/>
          </a:prstGeom>
          <a:noFill/>
        </p:spPr>
        <p:txBody>
          <a:bodyPr wrap="square" lIns="0" tIns="0" rIns="0" bIns="0" rtlCol="0">
            <a:spAutoFit/>
          </a:bodyPr>
          <a:lstStyle/>
          <a:p>
            <a:r>
              <a:rPr lang="en-US" sz="3200" dirty="0" smtClean="0">
                <a:solidFill>
                  <a:schemeClr val="tx1">
                    <a:lumMod val="50000"/>
                  </a:schemeClr>
                </a:solidFill>
              </a:rPr>
              <a:t>Agenda</a:t>
            </a:r>
            <a:endParaRPr lang="en-CA" sz="3200" dirty="0">
              <a:solidFill>
                <a:schemeClr val="tx1">
                  <a:lumMod val="50000"/>
                </a:schemeClr>
              </a:solidFill>
            </a:endParaRPr>
          </a:p>
        </p:txBody>
      </p:sp>
      <p:sp>
        <p:nvSpPr>
          <p:cNvPr id="5" name="Text Placeholder 4"/>
          <p:cNvSpPr>
            <a:spLocks noGrp="1"/>
          </p:cNvSpPr>
          <p:nvPr>
            <p:ph type="body" sz="quarter" idx="10" hasCustomPrompt="1"/>
          </p:nvPr>
        </p:nvSpPr>
        <p:spPr>
          <a:xfrm>
            <a:off x="381000" y="1600200"/>
            <a:ext cx="11430000" cy="1641475"/>
          </a:xfrm>
          <a:prstGeom prst="rect">
            <a:avLst/>
          </a:prstGeom>
        </p:spPr>
        <p:txBody>
          <a:bodyPr lIns="0" tIns="0" rIns="0" bIns="0"/>
          <a:lstStyle>
            <a:lvl1pPr marL="514350" indent="-514350">
              <a:lnSpc>
                <a:spcPct val="150000"/>
              </a:lnSpc>
              <a:buClr>
                <a:srgbClr val="F57A01"/>
              </a:buClr>
              <a:buFont typeface="+mj-lt"/>
              <a:buAutoNum type="arabicPeriod"/>
              <a:tabLst/>
              <a:defRPr baseline="0">
                <a:solidFill>
                  <a:srgbClr val="404040"/>
                </a:solidFill>
                <a:latin typeface="Verdana" panose="020B0604030504040204" pitchFamily="34" charset="0"/>
              </a:defRPr>
            </a:lvl1pPr>
            <a:lvl2pPr marL="857250" indent="-342900">
              <a:lnSpc>
                <a:spcPct val="150000"/>
              </a:lnSpc>
              <a:buClr>
                <a:srgbClr val="F57A01"/>
              </a:buClr>
              <a:buSzPct val="80000"/>
              <a:buFont typeface="Courier New" panose="02070309020205020404" pitchFamily="49" charset="0"/>
              <a:buChar char="o"/>
              <a:defRPr sz="2400">
                <a:solidFill>
                  <a:srgbClr val="404040"/>
                </a:solidFill>
                <a:latin typeface="Verdana" panose="020B0604030504040204" pitchFamily="34" charset="0"/>
              </a:defRPr>
            </a:lvl2pPr>
            <a:lvl3pPr marL="1030287" indent="-342900">
              <a:lnSpc>
                <a:spcPct val="150000"/>
              </a:lnSpc>
              <a:buClr>
                <a:srgbClr val="F57A01"/>
              </a:buClr>
              <a:buSzPct val="80000"/>
              <a:buFont typeface="Wingdings" panose="05000000000000000000" pitchFamily="2" charset="2"/>
              <a:buChar char="Ø"/>
              <a:defRPr>
                <a:solidFill>
                  <a:srgbClr val="404040"/>
                </a:solidFill>
                <a:latin typeface="Verdana" panose="020B0604030504040204" pitchFamily="34" charset="0"/>
              </a:defRPr>
            </a:lvl3pPr>
            <a:lvl4pPr marL="974725" indent="-120650">
              <a:buFont typeface="Arial" panose="020B0604020202020204" pitchFamily="34" charset="0"/>
              <a:buChar char="•"/>
              <a:defRPr sz="1600">
                <a:solidFill>
                  <a:schemeClr val="tx1">
                    <a:lumMod val="50000"/>
                  </a:schemeClr>
                </a:solidFill>
              </a:defRPr>
            </a:lvl4pPr>
            <a:lvl5pPr marL="1089025" indent="-114300">
              <a:defRPr sz="1200">
                <a:solidFill>
                  <a:schemeClr val="tx1">
                    <a:lumMod val="50000"/>
                  </a:schemeClr>
                </a:solidFill>
              </a:defRPr>
            </a:lvl5pPr>
          </a:lstStyle>
          <a:p>
            <a:pPr lvl="0"/>
            <a:r>
              <a:rPr lang="en-US" dirty="0" smtClean="0"/>
              <a:t>Click to add an agenda list.</a:t>
            </a:r>
          </a:p>
          <a:p>
            <a:pPr lvl="1"/>
            <a:r>
              <a:rPr lang="en-US" dirty="0" smtClean="0"/>
              <a:t>Second level</a:t>
            </a:r>
          </a:p>
          <a:p>
            <a:pPr lvl="2"/>
            <a:r>
              <a:rPr lang="en-US" dirty="0" smtClean="0"/>
              <a:t>Third level</a:t>
            </a:r>
          </a:p>
        </p:txBody>
      </p:sp>
      <p:sp>
        <p:nvSpPr>
          <p:cNvPr id="6" name="Footer Placeholder 5"/>
          <p:cNvSpPr txBox="1">
            <a:spLocks/>
          </p:cNvSpPr>
          <p:nvPr/>
        </p:nvSpPr>
        <p:spPr>
          <a:xfrm>
            <a:off x="409303" y="6400799"/>
            <a:ext cx="1952897" cy="365125"/>
          </a:xfrm>
          <a:prstGeom prst="rect">
            <a:avLst/>
          </a:prstGeom>
          <a:noFill/>
        </p:spPr>
        <p:txBody>
          <a:bodyPr wrap="none" lIns="0" tIns="0" rIns="0" bIns="0" anchor="b" anchorCtr="0"/>
          <a:lstStyle>
            <a:defPPr>
              <a:defRPr lang="en-US"/>
            </a:defPPr>
            <a:lvl1pPr marL="0" algn="l" defTabSz="914400" rtl="0" eaLnBrk="1" latinLnBrk="0" hangingPunct="1">
              <a:defRPr sz="1600" b="0" kern="1200">
                <a:solidFill>
                  <a:schemeClr val="accent2"/>
                </a:solidFill>
                <a:latin typeface="Verdana" panose="020B0604030504040204" pitchFamily="34" charset="0"/>
                <a:ea typeface="Verdana" panose="020B0604030504040204" pitchFamily="34" charset="0"/>
                <a:cs typeface="Verdana" panose="020B060403050404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200" dirty="0" smtClean="0">
                <a:solidFill>
                  <a:srgbClr val="90969A"/>
                </a:solidFill>
              </a:rPr>
              <a:t>DRAFT | Confidential</a:t>
            </a:r>
            <a:endParaRPr lang="en-CA" sz="1200" dirty="0">
              <a:solidFill>
                <a:srgbClr val="90969A"/>
              </a:solidFill>
            </a:endParaRPr>
          </a:p>
        </p:txBody>
      </p:sp>
    </p:spTree>
    <p:extLst>
      <p:ext uri="{BB962C8B-B14F-4D97-AF65-F5344CB8AC3E}">
        <p14:creationId xmlns:p14="http://schemas.microsoft.com/office/powerpoint/2010/main" val="5613311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ICBC  TITLE ONLY">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9067800" y="6629400"/>
            <a:ext cx="2743200" cy="162649"/>
          </a:xfrm>
          <a:prstGeom prst="rect">
            <a:avLst/>
          </a:prstGeom>
        </p:spPr>
        <p:txBody>
          <a:bodyPr vert="horz" lIns="0" tIns="0" rIns="0" bIns="0" rtlCol="0" anchor="b" anchorCtr="0"/>
          <a:lstStyle>
            <a:lvl1pPr algn="r">
              <a:defRPr sz="1200">
                <a:solidFill>
                  <a:schemeClr val="tx1">
                    <a:tint val="75000"/>
                  </a:schemeClr>
                </a:solidFill>
              </a:defRPr>
            </a:lvl1pPr>
          </a:lstStyle>
          <a:p>
            <a:fld id="{48F63A3B-78C7-47BE-AE5E-E10140E04643}" type="slidenum">
              <a:rPr lang="en-US" smtClean="0"/>
              <a:t>‹#›</a:t>
            </a:fld>
            <a:endParaRPr lang="en-US" dirty="0"/>
          </a:p>
        </p:txBody>
      </p:sp>
      <p:sp>
        <p:nvSpPr>
          <p:cNvPr id="9" name="Title 9"/>
          <p:cNvSpPr>
            <a:spLocks noGrp="1"/>
          </p:cNvSpPr>
          <p:nvPr>
            <p:ph type="title" hasCustomPrompt="1"/>
          </p:nvPr>
        </p:nvSpPr>
        <p:spPr>
          <a:xfrm>
            <a:off x="381000" y="457201"/>
            <a:ext cx="10744200" cy="457199"/>
          </a:xfrm>
          <a:prstGeom prst="rect">
            <a:avLst/>
          </a:prstGeom>
        </p:spPr>
        <p:txBody>
          <a:bodyPr lIns="0" tIns="0" rIns="0" bIns="0"/>
          <a:lstStyle>
            <a:lvl1pPr>
              <a:defRPr baseline="0">
                <a:solidFill>
                  <a:schemeClr val="tx1">
                    <a:lumMod val="75000"/>
                  </a:schemeClr>
                </a:solidFill>
              </a:defRPr>
            </a:lvl1pPr>
          </a:lstStyle>
          <a:p>
            <a:r>
              <a:rPr lang="en-US" dirty="0" smtClean="0"/>
              <a:t>Click to edit blank page title</a:t>
            </a:r>
            <a:endParaRPr lang="en-CA" dirty="0"/>
          </a:p>
        </p:txBody>
      </p:sp>
      <p:sp>
        <p:nvSpPr>
          <p:cNvPr id="5" name="Footer Placeholder 5"/>
          <p:cNvSpPr txBox="1">
            <a:spLocks/>
          </p:cNvSpPr>
          <p:nvPr/>
        </p:nvSpPr>
        <p:spPr>
          <a:xfrm>
            <a:off x="409303" y="6400799"/>
            <a:ext cx="1876697" cy="391250"/>
          </a:xfrm>
          <a:prstGeom prst="rect">
            <a:avLst/>
          </a:prstGeom>
          <a:noFill/>
        </p:spPr>
        <p:txBody>
          <a:bodyPr wrap="none" lIns="0" tIns="0" rIns="0" bIns="0" anchor="b" anchorCtr="0"/>
          <a:lstStyle>
            <a:defPPr>
              <a:defRPr lang="en-US"/>
            </a:defPPr>
            <a:lvl1pPr marL="0" algn="l" defTabSz="914400" rtl="0" eaLnBrk="1" latinLnBrk="0" hangingPunct="1">
              <a:defRPr sz="1600" b="0" kern="1200">
                <a:solidFill>
                  <a:schemeClr val="accent2"/>
                </a:solidFill>
                <a:latin typeface="Verdana" panose="020B0604030504040204" pitchFamily="34" charset="0"/>
                <a:ea typeface="Verdana" panose="020B0604030504040204" pitchFamily="34" charset="0"/>
                <a:cs typeface="Verdana" panose="020B060403050404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200" dirty="0" smtClean="0">
                <a:solidFill>
                  <a:srgbClr val="90969A"/>
                </a:solidFill>
              </a:rPr>
              <a:t>DRAFT | Confidential</a:t>
            </a:r>
            <a:endParaRPr lang="en-CA" sz="1200" dirty="0">
              <a:solidFill>
                <a:srgbClr val="90969A"/>
              </a:solidFill>
            </a:endParaRPr>
          </a:p>
        </p:txBody>
      </p:sp>
    </p:spTree>
    <p:extLst>
      <p:ext uri="{BB962C8B-B14F-4D97-AF65-F5344CB8AC3E}">
        <p14:creationId xmlns:p14="http://schemas.microsoft.com/office/powerpoint/2010/main" val="40370766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ICBC CHART">
    <p:spTree>
      <p:nvGrpSpPr>
        <p:cNvPr id="1" name=""/>
        <p:cNvGrpSpPr/>
        <p:nvPr/>
      </p:nvGrpSpPr>
      <p:grpSpPr>
        <a:xfrm>
          <a:off x="0" y="0"/>
          <a:ext cx="0" cy="0"/>
          <a:chOff x="0" y="0"/>
          <a:chExt cx="0" cy="0"/>
        </a:xfrm>
      </p:grpSpPr>
      <p:sp>
        <p:nvSpPr>
          <p:cNvPr id="5" name="Chart Placeholder 4"/>
          <p:cNvSpPr>
            <a:spLocks noGrp="1"/>
          </p:cNvSpPr>
          <p:nvPr>
            <p:ph type="chart" sz="quarter" idx="13" hasCustomPrompt="1"/>
          </p:nvPr>
        </p:nvSpPr>
        <p:spPr>
          <a:xfrm>
            <a:off x="381000" y="1142999"/>
            <a:ext cx="11430000" cy="5257799"/>
          </a:xfrm>
          <a:prstGeom prst="rect">
            <a:avLst/>
          </a:prstGeom>
          <a:noFill/>
          <a:ln>
            <a:noFill/>
          </a:ln>
        </p:spPr>
        <p:txBody>
          <a:bodyPr lIns="0" tIns="0" rIns="0" bIns="0"/>
          <a:lstStyle>
            <a:lvl1pPr marL="0" indent="0">
              <a:buNone/>
              <a:defRPr baseline="0">
                <a:solidFill>
                  <a:srgbClr val="B7BBBD"/>
                </a:solidFill>
              </a:defRPr>
            </a:lvl1pPr>
          </a:lstStyle>
          <a:p>
            <a:r>
              <a:rPr lang="en-US" dirty="0" smtClean="0"/>
              <a:t>Click icon below to create or add chart from other file.</a:t>
            </a:r>
            <a:endParaRPr lang="en-CA" dirty="0"/>
          </a:p>
        </p:txBody>
      </p:sp>
      <p:sp>
        <p:nvSpPr>
          <p:cNvPr id="6" name="Slide Number Placeholder 5"/>
          <p:cNvSpPr>
            <a:spLocks noGrp="1"/>
          </p:cNvSpPr>
          <p:nvPr>
            <p:ph type="sldNum" sz="quarter" idx="4"/>
          </p:nvPr>
        </p:nvSpPr>
        <p:spPr>
          <a:xfrm>
            <a:off x="9067800" y="6629400"/>
            <a:ext cx="2743200" cy="136524"/>
          </a:xfrm>
          <a:prstGeom prst="rect">
            <a:avLst/>
          </a:prstGeom>
        </p:spPr>
        <p:txBody>
          <a:bodyPr vert="horz" lIns="0" tIns="0" rIns="0" bIns="0" rtlCol="0" anchor="b" anchorCtr="0"/>
          <a:lstStyle>
            <a:lvl1pPr algn="r">
              <a:defRPr sz="1200">
                <a:solidFill>
                  <a:schemeClr val="tx1">
                    <a:tint val="75000"/>
                  </a:schemeClr>
                </a:solidFill>
              </a:defRPr>
            </a:lvl1pPr>
          </a:lstStyle>
          <a:p>
            <a:fld id="{48F63A3B-78C7-47BE-AE5E-E10140E04643}" type="slidenum">
              <a:rPr lang="en-US" smtClean="0"/>
              <a:t>‹#›</a:t>
            </a:fld>
            <a:endParaRPr lang="en-US" dirty="0"/>
          </a:p>
        </p:txBody>
      </p:sp>
      <p:sp>
        <p:nvSpPr>
          <p:cNvPr id="10" name="Title 9"/>
          <p:cNvSpPr>
            <a:spLocks noGrp="1"/>
          </p:cNvSpPr>
          <p:nvPr>
            <p:ph type="title" hasCustomPrompt="1"/>
          </p:nvPr>
        </p:nvSpPr>
        <p:spPr>
          <a:xfrm>
            <a:off x="381000" y="457201"/>
            <a:ext cx="10744200" cy="457199"/>
          </a:xfrm>
          <a:prstGeom prst="rect">
            <a:avLst/>
          </a:prstGeom>
        </p:spPr>
        <p:txBody>
          <a:bodyPr lIns="0" tIns="0" rIns="0" bIns="0"/>
          <a:lstStyle>
            <a:lvl1pPr>
              <a:defRPr>
                <a:solidFill>
                  <a:schemeClr val="tx1">
                    <a:lumMod val="75000"/>
                  </a:schemeClr>
                </a:solidFill>
              </a:defRPr>
            </a:lvl1pPr>
          </a:lstStyle>
          <a:p>
            <a:r>
              <a:rPr lang="en-US" dirty="0" smtClean="0"/>
              <a:t>Click to edit chart title style</a:t>
            </a:r>
            <a:endParaRPr lang="en-CA" dirty="0"/>
          </a:p>
        </p:txBody>
      </p:sp>
      <p:sp>
        <p:nvSpPr>
          <p:cNvPr id="8" name="Footer Placeholder 5"/>
          <p:cNvSpPr txBox="1">
            <a:spLocks/>
          </p:cNvSpPr>
          <p:nvPr/>
        </p:nvSpPr>
        <p:spPr>
          <a:xfrm>
            <a:off x="409303" y="6400799"/>
            <a:ext cx="1952897" cy="365125"/>
          </a:xfrm>
          <a:prstGeom prst="rect">
            <a:avLst/>
          </a:prstGeom>
          <a:noFill/>
        </p:spPr>
        <p:txBody>
          <a:bodyPr wrap="none" lIns="0" tIns="0" rIns="0" bIns="0" anchor="b" anchorCtr="0"/>
          <a:lstStyle>
            <a:defPPr>
              <a:defRPr lang="en-US"/>
            </a:defPPr>
            <a:lvl1pPr marL="0" algn="l" defTabSz="914400" rtl="0" eaLnBrk="1" latinLnBrk="0" hangingPunct="1">
              <a:defRPr sz="1600" b="0" kern="1200">
                <a:solidFill>
                  <a:schemeClr val="accent2"/>
                </a:solidFill>
                <a:latin typeface="Verdana" panose="020B0604030504040204" pitchFamily="34" charset="0"/>
                <a:ea typeface="Verdana" panose="020B0604030504040204" pitchFamily="34" charset="0"/>
                <a:cs typeface="Verdana" panose="020B060403050404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200" dirty="0" smtClean="0">
                <a:solidFill>
                  <a:srgbClr val="90969A"/>
                </a:solidFill>
              </a:rPr>
              <a:t>DRAFT | Confidential</a:t>
            </a:r>
            <a:endParaRPr lang="en-CA" sz="1200" dirty="0">
              <a:solidFill>
                <a:srgbClr val="90969A"/>
              </a:solidFill>
            </a:endParaRPr>
          </a:p>
        </p:txBody>
      </p:sp>
    </p:spTree>
    <p:extLst>
      <p:ext uri="{BB962C8B-B14F-4D97-AF65-F5344CB8AC3E}">
        <p14:creationId xmlns:p14="http://schemas.microsoft.com/office/powerpoint/2010/main" val="112198627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ICBC TABLE">
    <p:spTree>
      <p:nvGrpSpPr>
        <p:cNvPr id="1" name=""/>
        <p:cNvGrpSpPr/>
        <p:nvPr/>
      </p:nvGrpSpPr>
      <p:grpSpPr>
        <a:xfrm>
          <a:off x="0" y="0"/>
          <a:ext cx="0" cy="0"/>
          <a:chOff x="0" y="0"/>
          <a:chExt cx="0" cy="0"/>
        </a:xfrm>
      </p:grpSpPr>
      <p:sp>
        <p:nvSpPr>
          <p:cNvPr id="6" name="Table Placeholder 5"/>
          <p:cNvSpPr>
            <a:spLocks noGrp="1"/>
          </p:cNvSpPr>
          <p:nvPr>
            <p:ph type="tbl" sz="quarter" idx="13" hasCustomPrompt="1"/>
          </p:nvPr>
        </p:nvSpPr>
        <p:spPr>
          <a:xfrm>
            <a:off x="381000" y="1143000"/>
            <a:ext cx="11430000" cy="5257800"/>
          </a:xfrm>
          <a:prstGeom prst="rect">
            <a:avLst/>
          </a:prstGeom>
        </p:spPr>
        <p:txBody>
          <a:bodyPr lIns="0" tIns="0" rIns="0" bIns="0"/>
          <a:lstStyle>
            <a:lvl1pPr marL="0" indent="0">
              <a:buNone/>
              <a:defRPr>
                <a:solidFill>
                  <a:srgbClr val="B7BBBD"/>
                </a:solidFill>
              </a:defRPr>
            </a:lvl1pPr>
          </a:lstStyle>
          <a:p>
            <a:r>
              <a:rPr lang="en-US" dirty="0" smtClean="0"/>
              <a:t>Click icon to create or add existing table from other program.</a:t>
            </a:r>
            <a:endParaRPr lang="en-CA" dirty="0"/>
          </a:p>
        </p:txBody>
      </p:sp>
      <p:sp>
        <p:nvSpPr>
          <p:cNvPr id="7" name="Slide Number Placeholder 5"/>
          <p:cNvSpPr>
            <a:spLocks noGrp="1"/>
          </p:cNvSpPr>
          <p:nvPr>
            <p:ph type="sldNum" sz="quarter" idx="4"/>
          </p:nvPr>
        </p:nvSpPr>
        <p:spPr>
          <a:xfrm>
            <a:off x="9067800" y="6629400"/>
            <a:ext cx="2743200" cy="136524"/>
          </a:xfrm>
          <a:prstGeom prst="rect">
            <a:avLst/>
          </a:prstGeom>
        </p:spPr>
        <p:txBody>
          <a:bodyPr vert="horz" lIns="0" tIns="0" rIns="0" bIns="0" rtlCol="0" anchor="b" anchorCtr="0"/>
          <a:lstStyle>
            <a:lvl1pPr algn="r">
              <a:defRPr sz="1200">
                <a:solidFill>
                  <a:schemeClr val="tx1">
                    <a:tint val="75000"/>
                  </a:schemeClr>
                </a:solidFill>
              </a:defRPr>
            </a:lvl1pPr>
          </a:lstStyle>
          <a:p>
            <a:fld id="{48F63A3B-78C7-47BE-AE5E-E10140E04643}" type="slidenum">
              <a:rPr lang="en-US" smtClean="0"/>
              <a:t>‹#›</a:t>
            </a:fld>
            <a:endParaRPr lang="en-US" dirty="0"/>
          </a:p>
        </p:txBody>
      </p:sp>
      <p:sp>
        <p:nvSpPr>
          <p:cNvPr id="11" name="Title 9"/>
          <p:cNvSpPr>
            <a:spLocks noGrp="1"/>
          </p:cNvSpPr>
          <p:nvPr>
            <p:ph type="title" hasCustomPrompt="1"/>
          </p:nvPr>
        </p:nvSpPr>
        <p:spPr>
          <a:xfrm>
            <a:off x="381000" y="457201"/>
            <a:ext cx="10744200" cy="457199"/>
          </a:xfrm>
          <a:prstGeom prst="rect">
            <a:avLst/>
          </a:prstGeom>
        </p:spPr>
        <p:txBody>
          <a:bodyPr lIns="0" tIns="0" rIns="0" bIns="0"/>
          <a:lstStyle>
            <a:lvl1pPr>
              <a:defRPr>
                <a:solidFill>
                  <a:schemeClr val="tx1">
                    <a:lumMod val="75000"/>
                  </a:schemeClr>
                </a:solidFill>
              </a:defRPr>
            </a:lvl1pPr>
          </a:lstStyle>
          <a:p>
            <a:r>
              <a:rPr lang="en-US" dirty="0" smtClean="0"/>
              <a:t>Click to add table title</a:t>
            </a:r>
            <a:endParaRPr lang="en-CA" dirty="0"/>
          </a:p>
        </p:txBody>
      </p:sp>
      <p:sp>
        <p:nvSpPr>
          <p:cNvPr id="8" name="Footer Placeholder 5"/>
          <p:cNvSpPr txBox="1">
            <a:spLocks/>
          </p:cNvSpPr>
          <p:nvPr/>
        </p:nvSpPr>
        <p:spPr>
          <a:xfrm>
            <a:off x="409303" y="6400799"/>
            <a:ext cx="1876697" cy="365125"/>
          </a:xfrm>
          <a:prstGeom prst="rect">
            <a:avLst/>
          </a:prstGeom>
          <a:noFill/>
        </p:spPr>
        <p:txBody>
          <a:bodyPr wrap="none" lIns="0" tIns="0" rIns="0" bIns="0" anchor="b" anchorCtr="0"/>
          <a:lstStyle>
            <a:defPPr>
              <a:defRPr lang="en-US"/>
            </a:defPPr>
            <a:lvl1pPr marL="0" algn="l" defTabSz="914400" rtl="0" eaLnBrk="1" latinLnBrk="0" hangingPunct="1">
              <a:defRPr sz="1600" b="0" kern="1200">
                <a:solidFill>
                  <a:schemeClr val="accent2"/>
                </a:solidFill>
                <a:latin typeface="Verdana" panose="020B0604030504040204" pitchFamily="34" charset="0"/>
                <a:ea typeface="Verdana" panose="020B0604030504040204" pitchFamily="34" charset="0"/>
                <a:cs typeface="Verdana" panose="020B060403050404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200" dirty="0" smtClean="0">
                <a:solidFill>
                  <a:srgbClr val="90969A"/>
                </a:solidFill>
              </a:rPr>
              <a:t>DRAFT | Confidential</a:t>
            </a:r>
            <a:endParaRPr lang="en-CA" sz="1200" dirty="0">
              <a:solidFill>
                <a:srgbClr val="90969A"/>
              </a:solidFill>
            </a:endParaRPr>
          </a:p>
        </p:txBody>
      </p:sp>
    </p:spTree>
    <p:extLst>
      <p:ext uri="{BB962C8B-B14F-4D97-AF65-F5344CB8AC3E}">
        <p14:creationId xmlns:p14="http://schemas.microsoft.com/office/powerpoint/2010/main" val="249030670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p:cSld name="ICBC 2 COLUMN">
    <p:spTree>
      <p:nvGrpSpPr>
        <p:cNvPr id="1" name=""/>
        <p:cNvGrpSpPr/>
        <p:nvPr/>
      </p:nvGrpSpPr>
      <p:grpSpPr>
        <a:xfrm>
          <a:off x="0" y="0"/>
          <a:ext cx="0" cy="0"/>
          <a:chOff x="0" y="0"/>
          <a:chExt cx="0" cy="0"/>
        </a:xfrm>
      </p:grpSpPr>
      <p:sp>
        <p:nvSpPr>
          <p:cNvPr id="9" name="Slide Number Placeholder 5"/>
          <p:cNvSpPr>
            <a:spLocks noGrp="1"/>
          </p:cNvSpPr>
          <p:nvPr>
            <p:ph type="sldNum" sz="quarter" idx="4"/>
          </p:nvPr>
        </p:nvSpPr>
        <p:spPr>
          <a:xfrm>
            <a:off x="9025345" y="6629400"/>
            <a:ext cx="2743200" cy="136524"/>
          </a:xfrm>
          <a:prstGeom prst="rect">
            <a:avLst/>
          </a:prstGeom>
        </p:spPr>
        <p:txBody>
          <a:bodyPr vert="horz" lIns="0" tIns="0" rIns="0" bIns="0" rtlCol="0" anchor="b" anchorCtr="0"/>
          <a:lstStyle>
            <a:lvl1pPr algn="r">
              <a:defRPr sz="1200">
                <a:solidFill>
                  <a:schemeClr val="tx1">
                    <a:tint val="75000"/>
                  </a:schemeClr>
                </a:solidFill>
              </a:defRPr>
            </a:lvl1pPr>
          </a:lstStyle>
          <a:p>
            <a:fld id="{48F63A3B-78C7-47BE-AE5E-E10140E04643}" type="slidenum">
              <a:rPr lang="en-US" smtClean="0"/>
              <a:t>‹#›</a:t>
            </a:fld>
            <a:endParaRPr lang="en-US" dirty="0"/>
          </a:p>
        </p:txBody>
      </p:sp>
      <p:sp>
        <p:nvSpPr>
          <p:cNvPr id="15" name="Title 9"/>
          <p:cNvSpPr>
            <a:spLocks noGrp="1"/>
          </p:cNvSpPr>
          <p:nvPr>
            <p:ph type="title" hasCustomPrompt="1"/>
          </p:nvPr>
        </p:nvSpPr>
        <p:spPr>
          <a:xfrm>
            <a:off x="381000" y="457201"/>
            <a:ext cx="10744200" cy="457199"/>
          </a:xfrm>
          <a:prstGeom prst="rect">
            <a:avLst/>
          </a:prstGeom>
        </p:spPr>
        <p:txBody>
          <a:bodyPr lIns="0" tIns="0" rIns="0" bIns="0"/>
          <a:lstStyle>
            <a:lvl1pPr>
              <a:defRPr>
                <a:solidFill>
                  <a:schemeClr val="tx1">
                    <a:lumMod val="75000"/>
                  </a:schemeClr>
                </a:solidFill>
              </a:defRPr>
            </a:lvl1pPr>
          </a:lstStyle>
          <a:p>
            <a:r>
              <a:rPr lang="en-US" dirty="0" smtClean="0"/>
              <a:t>Click to add a two-column title</a:t>
            </a:r>
            <a:endParaRPr lang="en-CA" dirty="0"/>
          </a:p>
        </p:txBody>
      </p:sp>
      <p:sp>
        <p:nvSpPr>
          <p:cNvPr id="7" name="Footer Placeholder 5"/>
          <p:cNvSpPr txBox="1">
            <a:spLocks/>
          </p:cNvSpPr>
          <p:nvPr/>
        </p:nvSpPr>
        <p:spPr>
          <a:xfrm>
            <a:off x="413084" y="6583361"/>
            <a:ext cx="2029097" cy="365125"/>
          </a:xfrm>
          <a:prstGeom prst="rect">
            <a:avLst/>
          </a:prstGeom>
          <a:noFill/>
        </p:spPr>
        <p:txBody>
          <a:bodyPr wrap="none" lIns="0" tIns="0" rIns="0" bIns="0" anchor="b" anchorCtr="0"/>
          <a:lstStyle>
            <a:defPPr>
              <a:defRPr lang="en-US"/>
            </a:defPPr>
            <a:lvl1pPr marL="0" algn="l" defTabSz="914400" rtl="0" eaLnBrk="1" latinLnBrk="0" hangingPunct="1">
              <a:defRPr sz="1600" b="0" kern="1200">
                <a:solidFill>
                  <a:schemeClr val="accent2"/>
                </a:solidFill>
                <a:latin typeface="Verdana" panose="020B0604030504040204" pitchFamily="34" charset="0"/>
                <a:ea typeface="Verdana" panose="020B0604030504040204" pitchFamily="34" charset="0"/>
                <a:cs typeface="Verdana" panose="020B060403050404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rgbClr val="90969A"/>
                </a:solidFill>
              </a:rPr>
              <a:t>DRAFT | Confidential</a:t>
            </a:r>
            <a:endParaRPr lang="en-CA" sz="1200" dirty="0" smtClean="0">
              <a:solidFill>
                <a:srgbClr val="90969A"/>
              </a:solidFill>
            </a:endParaRPr>
          </a:p>
          <a:p>
            <a:pPr algn="l"/>
            <a:endParaRPr lang="en-CA" sz="1400" dirty="0">
              <a:solidFill>
                <a:srgbClr val="90969A"/>
              </a:solidFill>
            </a:endParaRPr>
          </a:p>
        </p:txBody>
      </p:sp>
      <p:sp>
        <p:nvSpPr>
          <p:cNvPr id="8" name="Content Placeholder 2"/>
          <p:cNvSpPr>
            <a:spLocks noGrp="1"/>
          </p:cNvSpPr>
          <p:nvPr>
            <p:ph idx="1" hasCustomPrompt="1"/>
          </p:nvPr>
        </p:nvSpPr>
        <p:spPr>
          <a:xfrm>
            <a:off x="409302" y="1160161"/>
            <a:ext cx="5458097" cy="1641475"/>
          </a:xfrm>
          <a:prstGeom prst="rect">
            <a:avLst/>
          </a:prstGeom>
        </p:spPr>
        <p:txBody>
          <a:bodyPr lIns="0" tIns="0" rIns="0" bIns="0"/>
          <a:lstStyle>
            <a:lvl1pPr marL="227013" indent="-227013">
              <a:lnSpc>
                <a:spcPct val="100000"/>
              </a:lnSpc>
              <a:spcBef>
                <a:spcPts val="0"/>
              </a:spcBef>
              <a:spcAft>
                <a:spcPts val="600"/>
              </a:spcAft>
              <a:buClr>
                <a:srgbClr val="F57A01"/>
              </a:buClr>
              <a:buFont typeface="Arial" panose="020B0604020202020204" pitchFamily="34" charset="0"/>
              <a:buChar char="•"/>
              <a:defRPr sz="2500" baseline="0">
                <a:solidFill>
                  <a:schemeClr val="tx1">
                    <a:lumMod val="50000"/>
                  </a:schemeClr>
                </a:solidFill>
                <a:latin typeface="+mn-lt"/>
              </a:defRPr>
            </a:lvl1pPr>
            <a:lvl2pPr marL="569912" indent="-342900">
              <a:lnSpc>
                <a:spcPct val="100000"/>
              </a:lnSpc>
              <a:spcBef>
                <a:spcPts val="0"/>
              </a:spcBef>
              <a:spcAft>
                <a:spcPts val="600"/>
              </a:spcAft>
              <a:buClr>
                <a:srgbClr val="F57A01"/>
              </a:buClr>
              <a:buSzPct val="80000"/>
              <a:buFont typeface="Courier New" panose="02070309020205020404" pitchFamily="49" charset="0"/>
              <a:buChar char="o"/>
              <a:defRPr sz="2400">
                <a:solidFill>
                  <a:schemeClr val="tx1">
                    <a:lumMod val="50000"/>
                  </a:schemeClr>
                </a:solidFill>
              </a:defRPr>
            </a:lvl2pPr>
            <a:lvl3pPr marL="742950" indent="-342900">
              <a:lnSpc>
                <a:spcPct val="100000"/>
              </a:lnSpc>
              <a:spcBef>
                <a:spcPts val="0"/>
              </a:spcBef>
              <a:spcAft>
                <a:spcPts val="600"/>
              </a:spcAft>
              <a:buClr>
                <a:srgbClr val="F57A01"/>
              </a:buClr>
              <a:buFont typeface="Wingdings" panose="05000000000000000000" pitchFamily="2" charset="2"/>
              <a:buChar char="Ø"/>
              <a:defRPr sz="2000">
                <a:solidFill>
                  <a:schemeClr val="tx1">
                    <a:lumMod val="50000"/>
                  </a:schemeClr>
                </a:solidFill>
              </a:defRPr>
            </a:lvl3pPr>
            <a:lvl4pPr marL="687388" indent="-112713">
              <a:defRPr sz="1600" baseline="0">
                <a:solidFill>
                  <a:schemeClr val="tx1">
                    <a:lumMod val="50000"/>
                  </a:schemeClr>
                </a:solidFill>
              </a:defRPr>
            </a:lvl4pPr>
            <a:lvl5pPr marL="801688" indent="-114300">
              <a:defRPr sz="1200">
                <a:solidFill>
                  <a:schemeClr val="tx1">
                    <a:lumMod val="50000"/>
                  </a:schemeClr>
                </a:solidFill>
              </a:defRPr>
            </a:lvl5pPr>
            <a:lvl6pPr marL="1255713" indent="-166688">
              <a:defRPr/>
            </a:lvl6pPr>
            <a:lvl7pPr marL="2743200" indent="0">
              <a:buNone/>
              <a:defRPr/>
            </a:lvl7pPr>
          </a:lstStyle>
          <a:p>
            <a:pPr lvl="0"/>
            <a:r>
              <a:rPr lang="en-US" dirty="0" smtClean="0"/>
              <a:t>Click to add 1st list</a:t>
            </a:r>
          </a:p>
          <a:p>
            <a:pPr lvl="1"/>
            <a:r>
              <a:rPr lang="en-US" dirty="0" smtClean="0"/>
              <a:t>Second level</a:t>
            </a:r>
          </a:p>
          <a:p>
            <a:pPr lvl="2"/>
            <a:r>
              <a:rPr lang="en-US" dirty="0" smtClean="0"/>
              <a:t>Third level</a:t>
            </a:r>
          </a:p>
        </p:txBody>
      </p:sp>
      <p:sp>
        <p:nvSpPr>
          <p:cNvPr id="11" name="Content Placeholder 2"/>
          <p:cNvSpPr>
            <a:spLocks noGrp="1"/>
          </p:cNvSpPr>
          <p:nvPr>
            <p:ph idx="10" hasCustomPrompt="1"/>
          </p:nvPr>
        </p:nvSpPr>
        <p:spPr>
          <a:xfrm>
            <a:off x="6347459" y="1142999"/>
            <a:ext cx="5458097" cy="1641475"/>
          </a:xfrm>
          <a:prstGeom prst="rect">
            <a:avLst/>
          </a:prstGeom>
        </p:spPr>
        <p:txBody>
          <a:bodyPr lIns="0" tIns="0" rIns="0" bIns="0"/>
          <a:lstStyle>
            <a:lvl1pPr marL="227013" indent="-227013">
              <a:lnSpc>
                <a:spcPct val="100000"/>
              </a:lnSpc>
              <a:spcBef>
                <a:spcPts val="0"/>
              </a:spcBef>
              <a:spcAft>
                <a:spcPts val="600"/>
              </a:spcAft>
              <a:buClr>
                <a:srgbClr val="F57A01"/>
              </a:buClr>
              <a:buFont typeface="Arial" panose="020B0604020202020204" pitchFamily="34" charset="0"/>
              <a:buChar char="•"/>
              <a:defRPr sz="2500" baseline="0">
                <a:solidFill>
                  <a:schemeClr val="tx1">
                    <a:lumMod val="50000"/>
                  </a:schemeClr>
                </a:solidFill>
                <a:latin typeface="+mn-lt"/>
              </a:defRPr>
            </a:lvl1pPr>
            <a:lvl2pPr marL="569912" indent="-342900">
              <a:lnSpc>
                <a:spcPct val="100000"/>
              </a:lnSpc>
              <a:spcBef>
                <a:spcPts val="0"/>
              </a:spcBef>
              <a:spcAft>
                <a:spcPts val="600"/>
              </a:spcAft>
              <a:buClr>
                <a:srgbClr val="F57A01"/>
              </a:buClr>
              <a:buSzPct val="80000"/>
              <a:buFont typeface="Courier New" panose="02070309020205020404" pitchFamily="49" charset="0"/>
              <a:buChar char="o"/>
              <a:defRPr sz="2400">
                <a:solidFill>
                  <a:schemeClr val="tx1">
                    <a:lumMod val="50000"/>
                  </a:schemeClr>
                </a:solidFill>
              </a:defRPr>
            </a:lvl2pPr>
            <a:lvl3pPr marL="742950" indent="-342900">
              <a:lnSpc>
                <a:spcPct val="100000"/>
              </a:lnSpc>
              <a:spcBef>
                <a:spcPts val="0"/>
              </a:spcBef>
              <a:spcAft>
                <a:spcPts val="600"/>
              </a:spcAft>
              <a:buClr>
                <a:srgbClr val="F57A01"/>
              </a:buClr>
              <a:buSzPct val="80000"/>
              <a:buFont typeface="Wingdings" panose="05000000000000000000" pitchFamily="2" charset="2"/>
              <a:buChar char="Ø"/>
              <a:defRPr sz="2000">
                <a:solidFill>
                  <a:schemeClr val="tx1">
                    <a:lumMod val="50000"/>
                  </a:schemeClr>
                </a:solidFill>
              </a:defRPr>
            </a:lvl3pPr>
            <a:lvl4pPr marL="687388" indent="-112713">
              <a:defRPr sz="1600" baseline="0">
                <a:solidFill>
                  <a:schemeClr val="tx1">
                    <a:lumMod val="50000"/>
                  </a:schemeClr>
                </a:solidFill>
              </a:defRPr>
            </a:lvl4pPr>
            <a:lvl5pPr marL="801688" indent="-114300">
              <a:defRPr sz="1200">
                <a:solidFill>
                  <a:schemeClr val="tx1">
                    <a:lumMod val="50000"/>
                  </a:schemeClr>
                </a:solidFill>
              </a:defRPr>
            </a:lvl5pPr>
            <a:lvl6pPr marL="1255713" indent="-166688">
              <a:defRPr/>
            </a:lvl6pPr>
            <a:lvl7pPr marL="2743200" indent="0">
              <a:buNone/>
              <a:defRPr/>
            </a:lvl7pPr>
          </a:lstStyle>
          <a:p>
            <a:pPr lvl="0"/>
            <a:r>
              <a:rPr lang="en-US" dirty="0" smtClean="0"/>
              <a:t>Click to add 2nd list</a:t>
            </a:r>
          </a:p>
          <a:p>
            <a:pPr lvl="1"/>
            <a:r>
              <a:rPr lang="en-US" dirty="0" smtClean="0"/>
              <a:t>Second level</a:t>
            </a:r>
          </a:p>
          <a:p>
            <a:pPr lvl="2"/>
            <a:r>
              <a:rPr lang="en-US" dirty="0" smtClean="0"/>
              <a:t>Third level</a:t>
            </a:r>
          </a:p>
        </p:txBody>
      </p:sp>
    </p:spTree>
    <p:extLst>
      <p:ext uri="{BB962C8B-B14F-4D97-AF65-F5344CB8AC3E}">
        <p14:creationId xmlns:p14="http://schemas.microsoft.com/office/powerpoint/2010/main" val="3765281986"/>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384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p:cSld name="ICBC COMPARE">
    <p:spTree>
      <p:nvGrpSpPr>
        <p:cNvPr id="1" name=""/>
        <p:cNvGrpSpPr/>
        <p:nvPr/>
      </p:nvGrpSpPr>
      <p:grpSpPr>
        <a:xfrm>
          <a:off x="0" y="0"/>
          <a:ext cx="0" cy="0"/>
          <a:chOff x="0" y="0"/>
          <a:chExt cx="0" cy="0"/>
        </a:xfrm>
      </p:grpSpPr>
      <p:sp>
        <p:nvSpPr>
          <p:cNvPr id="3" name="Text Placeholder 2"/>
          <p:cNvSpPr>
            <a:spLocks noGrp="1"/>
          </p:cNvSpPr>
          <p:nvPr>
            <p:ph type="body" idx="1" hasCustomPrompt="1"/>
          </p:nvPr>
        </p:nvSpPr>
        <p:spPr>
          <a:xfrm>
            <a:off x="381000" y="1579114"/>
            <a:ext cx="5486400" cy="387798"/>
          </a:xfrm>
          <a:prstGeom prst="rect">
            <a:avLst/>
          </a:prstGeom>
        </p:spPr>
        <p:txBody>
          <a:bodyPr lIns="0" tIns="0" rIns="0" bIns="0" anchor="b"/>
          <a:lstStyle>
            <a:lvl1pPr marL="0" indent="0">
              <a:buNone/>
              <a:defRPr sz="28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add 1st title</a:t>
            </a:r>
          </a:p>
        </p:txBody>
      </p:sp>
      <p:sp>
        <p:nvSpPr>
          <p:cNvPr id="5" name="Text Placeholder 4"/>
          <p:cNvSpPr>
            <a:spLocks noGrp="1"/>
          </p:cNvSpPr>
          <p:nvPr>
            <p:ph type="body" sz="quarter" idx="3" hasCustomPrompt="1"/>
          </p:nvPr>
        </p:nvSpPr>
        <p:spPr>
          <a:xfrm>
            <a:off x="6324599" y="1583909"/>
            <a:ext cx="5486399" cy="387798"/>
          </a:xfrm>
          <a:prstGeom prst="rect">
            <a:avLst/>
          </a:prstGeom>
        </p:spPr>
        <p:txBody>
          <a:bodyPr lIns="0" tIns="0" rIns="0" bIns="0" anchor="b"/>
          <a:lstStyle>
            <a:lvl1pPr marL="0" indent="0">
              <a:buNone/>
              <a:defRPr sz="28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2nd title</a:t>
            </a:r>
          </a:p>
        </p:txBody>
      </p:sp>
      <p:sp>
        <p:nvSpPr>
          <p:cNvPr id="10" name="Slide Number Placeholder 5"/>
          <p:cNvSpPr>
            <a:spLocks noGrp="1"/>
          </p:cNvSpPr>
          <p:nvPr>
            <p:ph type="sldNum" sz="quarter" idx="10"/>
          </p:nvPr>
        </p:nvSpPr>
        <p:spPr>
          <a:xfrm>
            <a:off x="9067798" y="6629400"/>
            <a:ext cx="2743200" cy="136524"/>
          </a:xfrm>
          <a:prstGeom prst="rect">
            <a:avLst/>
          </a:prstGeom>
        </p:spPr>
        <p:txBody>
          <a:bodyPr vert="horz" lIns="0" tIns="0" rIns="0" bIns="0" rtlCol="0" anchor="b" anchorCtr="0"/>
          <a:lstStyle>
            <a:lvl1pPr algn="r">
              <a:defRPr sz="1200">
                <a:solidFill>
                  <a:schemeClr val="tx1">
                    <a:tint val="75000"/>
                  </a:schemeClr>
                </a:solidFill>
              </a:defRPr>
            </a:lvl1pPr>
          </a:lstStyle>
          <a:p>
            <a:fld id="{48F63A3B-78C7-47BE-AE5E-E10140E04643}" type="slidenum">
              <a:rPr lang="en-US" smtClean="0"/>
              <a:t>‹#›</a:t>
            </a:fld>
            <a:endParaRPr lang="en-US" dirty="0"/>
          </a:p>
        </p:txBody>
      </p:sp>
      <p:sp>
        <p:nvSpPr>
          <p:cNvPr id="13" name="Title 9"/>
          <p:cNvSpPr>
            <a:spLocks noGrp="1"/>
          </p:cNvSpPr>
          <p:nvPr>
            <p:ph type="title" hasCustomPrompt="1"/>
          </p:nvPr>
        </p:nvSpPr>
        <p:spPr>
          <a:xfrm>
            <a:off x="381000" y="457201"/>
            <a:ext cx="10744200" cy="457199"/>
          </a:xfrm>
          <a:prstGeom prst="rect">
            <a:avLst/>
          </a:prstGeom>
        </p:spPr>
        <p:txBody>
          <a:bodyPr lIns="0" tIns="0" rIns="0" bIns="0"/>
          <a:lstStyle>
            <a:lvl1pPr>
              <a:defRPr/>
            </a:lvl1pPr>
          </a:lstStyle>
          <a:p>
            <a:r>
              <a:rPr lang="en-US" dirty="0" smtClean="0"/>
              <a:t>Click to add a comparison title</a:t>
            </a:r>
            <a:endParaRPr lang="en-CA" dirty="0"/>
          </a:p>
        </p:txBody>
      </p:sp>
      <p:sp>
        <p:nvSpPr>
          <p:cNvPr id="9" name="Footer Placeholder 5"/>
          <p:cNvSpPr txBox="1">
            <a:spLocks/>
          </p:cNvSpPr>
          <p:nvPr/>
        </p:nvSpPr>
        <p:spPr>
          <a:xfrm>
            <a:off x="409303" y="6400799"/>
            <a:ext cx="1952897" cy="365125"/>
          </a:xfrm>
          <a:prstGeom prst="rect">
            <a:avLst/>
          </a:prstGeom>
          <a:noFill/>
        </p:spPr>
        <p:txBody>
          <a:bodyPr wrap="none" lIns="0" tIns="0" rIns="0" bIns="0" anchor="b" anchorCtr="0"/>
          <a:lstStyle>
            <a:defPPr>
              <a:defRPr lang="en-US"/>
            </a:defPPr>
            <a:lvl1pPr marL="0" algn="l" defTabSz="914400" rtl="0" eaLnBrk="1" latinLnBrk="0" hangingPunct="1">
              <a:defRPr sz="1600" b="0" kern="1200">
                <a:solidFill>
                  <a:schemeClr val="accent2"/>
                </a:solidFill>
                <a:latin typeface="Verdana" panose="020B0604030504040204" pitchFamily="34" charset="0"/>
                <a:ea typeface="Verdana" panose="020B0604030504040204" pitchFamily="34" charset="0"/>
                <a:cs typeface="Verdana" panose="020B060403050404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200" dirty="0" smtClean="0">
                <a:solidFill>
                  <a:srgbClr val="90969A"/>
                </a:solidFill>
              </a:rPr>
              <a:t>DRAFT |</a:t>
            </a:r>
            <a:r>
              <a:rPr lang="en-US" sz="1200" baseline="0" dirty="0" smtClean="0">
                <a:solidFill>
                  <a:srgbClr val="90969A"/>
                </a:solidFill>
              </a:rPr>
              <a:t> </a:t>
            </a:r>
            <a:r>
              <a:rPr lang="en-US" sz="1200" dirty="0" smtClean="0">
                <a:solidFill>
                  <a:srgbClr val="90969A"/>
                </a:solidFill>
              </a:rPr>
              <a:t>Confidential</a:t>
            </a:r>
            <a:endParaRPr lang="en-CA" sz="1200" dirty="0">
              <a:solidFill>
                <a:srgbClr val="90969A"/>
              </a:solidFill>
            </a:endParaRPr>
          </a:p>
        </p:txBody>
      </p:sp>
      <p:sp>
        <p:nvSpPr>
          <p:cNvPr id="15" name="Content Placeholder 2"/>
          <p:cNvSpPr>
            <a:spLocks noGrp="1"/>
          </p:cNvSpPr>
          <p:nvPr>
            <p:ph idx="13" hasCustomPrompt="1"/>
          </p:nvPr>
        </p:nvSpPr>
        <p:spPr>
          <a:xfrm>
            <a:off x="395151" y="2215106"/>
            <a:ext cx="5458097" cy="1641475"/>
          </a:xfrm>
          <a:prstGeom prst="rect">
            <a:avLst/>
          </a:prstGeom>
        </p:spPr>
        <p:txBody>
          <a:bodyPr lIns="0" tIns="0" rIns="0" bIns="0"/>
          <a:lstStyle>
            <a:lvl1pPr marL="227013" indent="-227013">
              <a:lnSpc>
                <a:spcPct val="100000"/>
              </a:lnSpc>
              <a:spcBef>
                <a:spcPts val="0"/>
              </a:spcBef>
              <a:spcAft>
                <a:spcPts val="600"/>
              </a:spcAft>
              <a:buClr>
                <a:srgbClr val="F57A01"/>
              </a:buClr>
              <a:buFont typeface="Arial" panose="020B0604020202020204" pitchFamily="34" charset="0"/>
              <a:buChar char="•"/>
              <a:defRPr baseline="0">
                <a:solidFill>
                  <a:srgbClr val="404040"/>
                </a:solidFill>
                <a:latin typeface="Verdana" panose="020B0604030504040204" pitchFamily="34" charset="0"/>
              </a:defRPr>
            </a:lvl1pPr>
            <a:lvl2pPr marL="569912" indent="-342900">
              <a:lnSpc>
                <a:spcPct val="100000"/>
              </a:lnSpc>
              <a:spcBef>
                <a:spcPts val="0"/>
              </a:spcBef>
              <a:spcAft>
                <a:spcPts val="600"/>
              </a:spcAft>
              <a:buClr>
                <a:srgbClr val="F57A01"/>
              </a:buClr>
              <a:buSzPct val="80000"/>
              <a:buFont typeface="Courier New" panose="02070309020205020404" pitchFamily="49" charset="0"/>
              <a:buChar char="o"/>
              <a:defRPr sz="2400" baseline="0">
                <a:solidFill>
                  <a:srgbClr val="404040"/>
                </a:solidFill>
                <a:latin typeface="Verdana" panose="020B0604030504040204" pitchFamily="34" charset="0"/>
              </a:defRPr>
            </a:lvl2pPr>
            <a:lvl3pPr marL="742950" indent="-342900">
              <a:lnSpc>
                <a:spcPct val="100000"/>
              </a:lnSpc>
              <a:spcBef>
                <a:spcPts val="0"/>
              </a:spcBef>
              <a:spcAft>
                <a:spcPts val="600"/>
              </a:spcAft>
              <a:buClr>
                <a:srgbClr val="F57A01"/>
              </a:buClr>
              <a:buSzPct val="80000"/>
              <a:buFont typeface="Wingdings" panose="05000000000000000000" pitchFamily="2" charset="2"/>
              <a:buChar char="Ø"/>
              <a:defRPr sz="2000" baseline="0">
                <a:solidFill>
                  <a:srgbClr val="404040"/>
                </a:solidFill>
                <a:latin typeface="Verdana" panose="020B0604030504040204" pitchFamily="34" charset="0"/>
              </a:defRPr>
            </a:lvl3pPr>
            <a:lvl4pPr marL="687388" indent="-112713">
              <a:defRPr sz="1600" baseline="0">
                <a:solidFill>
                  <a:schemeClr val="tx1">
                    <a:lumMod val="50000"/>
                  </a:schemeClr>
                </a:solidFill>
              </a:defRPr>
            </a:lvl4pPr>
            <a:lvl5pPr marL="801688" indent="-114300">
              <a:defRPr sz="1200">
                <a:solidFill>
                  <a:schemeClr val="tx1">
                    <a:lumMod val="50000"/>
                  </a:schemeClr>
                </a:solidFill>
              </a:defRPr>
            </a:lvl5pPr>
            <a:lvl6pPr marL="1255713" indent="-166688">
              <a:defRPr/>
            </a:lvl6pPr>
            <a:lvl7pPr marL="2743200" indent="0">
              <a:buNone/>
              <a:defRPr/>
            </a:lvl7pPr>
          </a:lstStyle>
          <a:p>
            <a:pPr lvl="0"/>
            <a:r>
              <a:rPr lang="en-US" dirty="0" smtClean="0"/>
              <a:t>Click to add the 1st compare</a:t>
            </a:r>
          </a:p>
          <a:p>
            <a:pPr lvl="1"/>
            <a:r>
              <a:rPr lang="en-US" dirty="0" smtClean="0"/>
              <a:t>Second level</a:t>
            </a:r>
          </a:p>
          <a:p>
            <a:pPr lvl="2"/>
            <a:r>
              <a:rPr lang="en-US" dirty="0" smtClean="0"/>
              <a:t>Third level</a:t>
            </a:r>
          </a:p>
        </p:txBody>
      </p:sp>
      <p:sp>
        <p:nvSpPr>
          <p:cNvPr id="16" name="Content Placeholder 2"/>
          <p:cNvSpPr>
            <a:spLocks noGrp="1"/>
          </p:cNvSpPr>
          <p:nvPr>
            <p:ph idx="14" hasCustomPrompt="1"/>
          </p:nvPr>
        </p:nvSpPr>
        <p:spPr>
          <a:xfrm>
            <a:off x="6324599" y="2208231"/>
            <a:ext cx="5458097" cy="1641475"/>
          </a:xfrm>
          <a:prstGeom prst="rect">
            <a:avLst/>
          </a:prstGeom>
        </p:spPr>
        <p:txBody>
          <a:bodyPr lIns="0" tIns="0" rIns="0" bIns="0"/>
          <a:lstStyle>
            <a:lvl1pPr marL="227013" indent="-227013">
              <a:lnSpc>
                <a:spcPct val="100000"/>
              </a:lnSpc>
              <a:spcBef>
                <a:spcPts val="0"/>
              </a:spcBef>
              <a:spcAft>
                <a:spcPts val="600"/>
              </a:spcAft>
              <a:buClr>
                <a:srgbClr val="F57A01"/>
              </a:buClr>
              <a:buFont typeface="Arial" panose="020B0604020202020204" pitchFamily="34" charset="0"/>
              <a:buChar char="•"/>
              <a:defRPr baseline="0">
                <a:solidFill>
                  <a:srgbClr val="404040"/>
                </a:solidFill>
                <a:latin typeface="Verdana" panose="020B0604030504040204" pitchFamily="34" charset="0"/>
              </a:defRPr>
            </a:lvl1pPr>
            <a:lvl2pPr marL="569912" indent="-342900">
              <a:lnSpc>
                <a:spcPct val="100000"/>
              </a:lnSpc>
              <a:spcBef>
                <a:spcPts val="0"/>
              </a:spcBef>
              <a:spcAft>
                <a:spcPts val="600"/>
              </a:spcAft>
              <a:buClr>
                <a:srgbClr val="F57A01"/>
              </a:buClr>
              <a:buSzPct val="80000"/>
              <a:buFont typeface="Courier New" panose="02070309020205020404" pitchFamily="49" charset="0"/>
              <a:buChar char="o"/>
              <a:defRPr sz="2400">
                <a:solidFill>
                  <a:srgbClr val="404040"/>
                </a:solidFill>
                <a:latin typeface="Verdana" panose="020B0604030504040204" pitchFamily="34" charset="0"/>
              </a:defRPr>
            </a:lvl2pPr>
            <a:lvl3pPr marL="742950" indent="-342900">
              <a:lnSpc>
                <a:spcPct val="100000"/>
              </a:lnSpc>
              <a:spcBef>
                <a:spcPts val="0"/>
              </a:spcBef>
              <a:spcAft>
                <a:spcPts val="600"/>
              </a:spcAft>
              <a:buClr>
                <a:srgbClr val="F57A01"/>
              </a:buClr>
              <a:buSzPct val="80000"/>
              <a:buFont typeface="Wingdings" panose="05000000000000000000" pitchFamily="2" charset="2"/>
              <a:buChar char="Ø"/>
              <a:defRPr sz="2000">
                <a:solidFill>
                  <a:srgbClr val="404040"/>
                </a:solidFill>
                <a:latin typeface="Verdana" panose="020B0604030504040204" pitchFamily="34" charset="0"/>
              </a:defRPr>
            </a:lvl3pPr>
            <a:lvl4pPr marL="687388" indent="-112713">
              <a:defRPr sz="1600" baseline="0">
                <a:solidFill>
                  <a:schemeClr val="tx1">
                    <a:lumMod val="50000"/>
                  </a:schemeClr>
                </a:solidFill>
              </a:defRPr>
            </a:lvl4pPr>
            <a:lvl5pPr marL="801688" indent="-114300">
              <a:defRPr sz="1200">
                <a:solidFill>
                  <a:schemeClr val="tx1">
                    <a:lumMod val="50000"/>
                  </a:schemeClr>
                </a:solidFill>
              </a:defRPr>
            </a:lvl5pPr>
            <a:lvl6pPr marL="1255713" indent="-166688">
              <a:defRPr/>
            </a:lvl6pPr>
            <a:lvl7pPr marL="2743200" indent="0">
              <a:buNone/>
              <a:defRPr/>
            </a:lvl7pPr>
          </a:lstStyle>
          <a:p>
            <a:pPr lvl="0"/>
            <a:r>
              <a:rPr lang="en-US" dirty="0" smtClean="0"/>
              <a:t>Click to add 2nd compare</a:t>
            </a:r>
          </a:p>
          <a:p>
            <a:pPr lvl="1"/>
            <a:r>
              <a:rPr lang="en-US" dirty="0" smtClean="0"/>
              <a:t>Second level</a:t>
            </a:r>
          </a:p>
          <a:p>
            <a:pPr lvl="2"/>
            <a:r>
              <a:rPr lang="en-US" dirty="0" smtClean="0"/>
              <a:t>Third level</a:t>
            </a:r>
          </a:p>
        </p:txBody>
      </p:sp>
    </p:spTree>
    <p:extLst>
      <p:ext uri="{BB962C8B-B14F-4D97-AF65-F5344CB8AC3E}">
        <p14:creationId xmlns:p14="http://schemas.microsoft.com/office/powerpoint/2010/main" val="2392834951"/>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3984">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p:cSld name="ICBC OBJECT">
    <p:spTree>
      <p:nvGrpSpPr>
        <p:cNvPr id="1" name=""/>
        <p:cNvGrpSpPr/>
        <p:nvPr/>
      </p:nvGrpSpPr>
      <p:grpSpPr>
        <a:xfrm>
          <a:off x="0" y="0"/>
          <a:ext cx="0" cy="0"/>
          <a:chOff x="0" y="0"/>
          <a:chExt cx="0" cy="0"/>
        </a:xfrm>
      </p:grpSpPr>
      <p:sp>
        <p:nvSpPr>
          <p:cNvPr id="3" name="Picture Placeholder 2"/>
          <p:cNvSpPr>
            <a:spLocks noGrp="1"/>
          </p:cNvSpPr>
          <p:nvPr>
            <p:ph type="pic" idx="1" hasCustomPrompt="1"/>
          </p:nvPr>
        </p:nvSpPr>
        <p:spPr>
          <a:xfrm>
            <a:off x="4495800" y="1143001"/>
            <a:ext cx="7298507" cy="5257800"/>
          </a:xfrm>
          <a:prstGeom prst="rect">
            <a:avLst/>
          </a:prstGeom>
        </p:spPr>
        <p:txBody>
          <a:bodyPr lIns="0" tIns="0" rIns="0" bIns="0"/>
          <a:lstStyle>
            <a:lvl1pPr marL="0" indent="0">
              <a:buNone/>
              <a:defRPr sz="3200">
                <a:solidFill>
                  <a:srgbClr val="B7BBBD"/>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 or other object from another file.</a:t>
            </a:r>
            <a:endParaRPr lang="en-CA" dirty="0"/>
          </a:p>
        </p:txBody>
      </p:sp>
      <p:sp>
        <p:nvSpPr>
          <p:cNvPr id="4" name="Text Placeholder 3"/>
          <p:cNvSpPr>
            <a:spLocks noGrp="1"/>
          </p:cNvSpPr>
          <p:nvPr>
            <p:ph type="body" sz="half" idx="2" hasCustomPrompt="1"/>
          </p:nvPr>
        </p:nvSpPr>
        <p:spPr>
          <a:xfrm>
            <a:off x="381001" y="1143000"/>
            <a:ext cx="3886200" cy="775597"/>
          </a:xfrm>
          <a:prstGeom prst="rect">
            <a:avLst/>
          </a:prstGeom>
        </p:spPr>
        <p:txBody>
          <a:bodyPr lIns="0" tIns="0" rIns="0" bIns="0"/>
          <a:lstStyle>
            <a:lvl1pPr marL="0" indent="0">
              <a:buNone/>
              <a:defRPr sz="2800">
                <a:solidFill>
                  <a:schemeClr val="tx1">
                    <a:lumMod val="50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smtClean="0"/>
              <a:t>Click to add a caption.</a:t>
            </a:r>
          </a:p>
        </p:txBody>
      </p:sp>
      <p:sp>
        <p:nvSpPr>
          <p:cNvPr id="8" name="Slide Number Placeholder 5"/>
          <p:cNvSpPr>
            <a:spLocks noGrp="1"/>
          </p:cNvSpPr>
          <p:nvPr>
            <p:ph type="sldNum" sz="quarter" idx="4"/>
          </p:nvPr>
        </p:nvSpPr>
        <p:spPr>
          <a:xfrm>
            <a:off x="9051107" y="6629400"/>
            <a:ext cx="2743200" cy="136524"/>
          </a:xfrm>
          <a:prstGeom prst="rect">
            <a:avLst/>
          </a:prstGeom>
        </p:spPr>
        <p:txBody>
          <a:bodyPr vert="horz" lIns="0" tIns="0" rIns="0" bIns="0" rtlCol="0" anchor="b" anchorCtr="0"/>
          <a:lstStyle>
            <a:lvl1pPr algn="r">
              <a:defRPr sz="1200">
                <a:solidFill>
                  <a:schemeClr val="tx1">
                    <a:tint val="75000"/>
                  </a:schemeClr>
                </a:solidFill>
              </a:defRPr>
            </a:lvl1pPr>
          </a:lstStyle>
          <a:p>
            <a:fld id="{48F63A3B-78C7-47BE-AE5E-E10140E04643}" type="slidenum">
              <a:rPr lang="en-US" smtClean="0"/>
              <a:t>‹#›</a:t>
            </a:fld>
            <a:endParaRPr lang="en-US" dirty="0"/>
          </a:p>
        </p:txBody>
      </p:sp>
      <p:sp>
        <p:nvSpPr>
          <p:cNvPr id="11" name="Title 9"/>
          <p:cNvSpPr>
            <a:spLocks noGrp="1"/>
          </p:cNvSpPr>
          <p:nvPr>
            <p:ph type="title" hasCustomPrompt="1"/>
          </p:nvPr>
        </p:nvSpPr>
        <p:spPr>
          <a:xfrm>
            <a:off x="381000" y="457201"/>
            <a:ext cx="10744200" cy="457199"/>
          </a:xfrm>
          <a:prstGeom prst="rect">
            <a:avLst/>
          </a:prstGeom>
        </p:spPr>
        <p:txBody>
          <a:bodyPr lIns="0" tIns="0" rIns="0" bIns="0"/>
          <a:lstStyle>
            <a:lvl1pPr>
              <a:defRPr>
                <a:solidFill>
                  <a:schemeClr val="tx1">
                    <a:lumMod val="75000"/>
                  </a:schemeClr>
                </a:solidFill>
              </a:defRPr>
            </a:lvl1pPr>
          </a:lstStyle>
          <a:p>
            <a:r>
              <a:rPr lang="en-US" dirty="0" smtClean="0"/>
              <a:t>Click to add object w/ caption title</a:t>
            </a:r>
            <a:endParaRPr lang="en-CA" dirty="0"/>
          </a:p>
        </p:txBody>
      </p:sp>
      <p:sp>
        <p:nvSpPr>
          <p:cNvPr id="7" name="Footer Placeholder 5"/>
          <p:cNvSpPr txBox="1">
            <a:spLocks/>
          </p:cNvSpPr>
          <p:nvPr/>
        </p:nvSpPr>
        <p:spPr>
          <a:xfrm>
            <a:off x="409303" y="6400799"/>
            <a:ext cx="1952897" cy="365125"/>
          </a:xfrm>
          <a:prstGeom prst="rect">
            <a:avLst/>
          </a:prstGeom>
          <a:noFill/>
        </p:spPr>
        <p:txBody>
          <a:bodyPr wrap="none" lIns="0" tIns="0" rIns="0" bIns="0" anchor="b" anchorCtr="0"/>
          <a:lstStyle>
            <a:defPPr>
              <a:defRPr lang="en-US"/>
            </a:defPPr>
            <a:lvl1pPr marL="0" algn="l" defTabSz="914400" rtl="0" eaLnBrk="1" latinLnBrk="0" hangingPunct="1">
              <a:defRPr sz="1600" b="0" kern="1200">
                <a:solidFill>
                  <a:schemeClr val="accent2"/>
                </a:solidFill>
                <a:latin typeface="Verdana" panose="020B0604030504040204" pitchFamily="34" charset="0"/>
                <a:ea typeface="Verdana" panose="020B0604030504040204" pitchFamily="34" charset="0"/>
                <a:cs typeface="Verdana" panose="020B060403050404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200" dirty="0" smtClean="0">
                <a:solidFill>
                  <a:srgbClr val="90969A"/>
                </a:solidFill>
              </a:rPr>
              <a:t>DRAFT | Confidential</a:t>
            </a:r>
            <a:endParaRPr lang="en-CA" sz="1200" dirty="0">
              <a:solidFill>
                <a:srgbClr val="90969A"/>
              </a:solidFill>
            </a:endParaRPr>
          </a:p>
        </p:txBody>
      </p:sp>
    </p:spTree>
    <p:extLst>
      <p:ext uri="{BB962C8B-B14F-4D97-AF65-F5344CB8AC3E}">
        <p14:creationId xmlns:p14="http://schemas.microsoft.com/office/powerpoint/2010/main" val="428065926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p:cSld name="ICBC VIDEO">
    <p:spTree>
      <p:nvGrpSpPr>
        <p:cNvPr id="1" name=""/>
        <p:cNvGrpSpPr/>
        <p:nvPr/>
      </p:nvGrpSpPr>
      <p:grpSpPr>
        <a:xfrm>
          <a:off x="0" y="0"/>
          <a:ext cx="0" cy="0"/>
          <a:chOff x="0" y="0"/>
          <a:chExt cx="0" cy="0"/>
        </a:xfrm>
      </p:grpSpPr>
      <p:sp>
        <p:nvSpPr>
          <p:cNvPr id="4" name="Text Placeholder 3"/>
          <p:cNvSpPr>
            <a:spLocks noGrp="1"/>
          </p:cNvSpPr>
          <p:nvPr>
            <p:ph type="body" sz="half" idx="2" hasCustomPrompt="1"/>
          </p:nvPr>
        </p:nvSpPr>
        <p:spPr>
          <a:xfrm>
            <a:off x="381001" y="1143000"/>
            <a:ext cx="3886200" cy="775597"/>
          </a:xfrm>
          <a:prstGeom prst="rect">
            <a:avLst/>
          </a:prstGeom>
        </p:spPr>
        <p:txBody>
          <a:bodyPr lIns="0" tIns="0" rIns="0" bIns="0"/>
          <a:lstStyle>
            <a:lvl1pPr marL="0" indent="0">
              <a:buNone/>
              <a:defRPr sz="2800">
                <a:solidFill>
                  <a:schemeClr val="tx1">
                    <a:lumMod val="50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smtClean="0"/>
              <a:t>Click to add a caption.</a:t>
            </a:r>
          </a:p>
        </p:txBody>
      </p:sp>
      <p:sp>
        <p:nvSpPr>
          <p:cNvPr id="8" name="Slide Number Placeholder 5"/>
          <p:cNvSpPr>
            <a:spLocks noGrp="1"/>
          </p:cNvSpPr>
          <p:nvPr>
            <p:ph type="sldNum" sz="quarter" idx="4"/>
          </p:nvPr>
        </p:nvSpPr>
        <p:spPr>
          <a:xfrm>
            <a:off x="9051107" y="6629400"/>
            <a:ext cx="2743200" cy="136524"/>
          </a:xfrm>
          <a:prstGeom prst="rect">
            <a:avLst/>
          </a:prstGeom>
        </p:spPr>
        <p:txBody>
          <a:bodyPr vert="horz" lIns="0" tIns="0" rIns="0" bIns="0" rtlCol="0" anchor="b" anchorCtr="0"/>
          <a:lstStyle>
            <a:lvl1pPr algn="r">
              <a:defRPr sz="1200">
                <a:solidFill>
                  <a:schemeClr val="tx1">
                    <a:tint val="75000"/>
                  </a:schemeClr>
                </a:solidFill>
              </a:defRPr>
            </a:lvl1pPr>
          </a:lstStyle>
          <a:p>
            <a:fld id="{48F63A3B-78C7-47BE-AE5E-E10140E04643}" type="slidenum">
              <a:rPr lang="en-US" smtClean="0"/>
              <a:t>‹#›</a:t>
            </a:fld>
            <a:endParaRPr lang="en-US" dirty="0"/>
          </a:p>
        </p:txBody>
      </p:sp>
      <p:sp>
        <p:nvSpPr>
          <p:cNvPr id="11" name="Title 9"/>
          <p:cNvSpPr>
            <a:spLocks noGrp="1"/>
          </p:cNvSpPr>
          <p:nvPr>
            <p:ph type="title" hasCustomPrompt="1"/>
          </p:nvPr>
        </p:nvSpPr>
        <p:spPr>
          <a:xfrm>
            <a:off x="381000" y="457201"/>
            <a:ext cx="10744200" cy="457199"/>
          </a:xfrm>
          <a:prstGeom prst="rect">
            <a:avLst/>
          </a:prstGeom>
        </p:spPr>
        <p:txBody>
          <a:bodyPr lIns="0" tIns="0" rIns="0" bIns="0"/>
          <a:lstStyle>
            <a:lvl1pPr>
              <a:defRPr>
                <a:solidFill>
                  <a:schemeClr val="tx1">
                    <a:lumMod val="75000"/>
                  </a:schemeClr>
                </a:solidFill>
              </a:defRPr>
            </a:lvl1pPr>
          </a:lstStyle>
          <a:p>
            <a:r>
              <a:rPr lang="en-US" dirty="0" smtClean="0"/>
              <a:t>Click to add video title</a:t>
            </a:r>
            <a:endParaRPr lang="en-CA" dirty="0"/>
          </a:p>
        </p:txBody>
      </p:sp>
      <p:sp>
        <p:nvSpPr>
          <p:cNvPr id="7" name="Footer Placeholder 5"/>
          <p:cNvSpPr txBox="1">
            <a:spLocks/>
          </p:cNvSpPr>
          <p:nvPr/>
        </p:nvSpPr>
        <p:spPr>
          <a:xfrm>
            <a:off x="409303" y="6400799"/>
            <a:ext cx="1876697" cy="365125"/>
          </a:xfrm>
          <a:prstGeom prst="rect">
            <a:avLst/>
          </a:prstGeom>
          <a:noFill/>
        </p:spPr>
        <p:txBody>
          <a:bodyPr wrap="none" lIns="0" tIns="0" rIns="0" bIns="0" anchor="b" anchorCtr="0"/>
          <a:lstStyle>
            <a:defPPr>
              <a:defRPr lang="en-US"/>
            </a:defPPr>
            <a:lvl1pPr marL="0" algn="l" defTabSz="914400" rtl="0" eaLnBrk="1" latinLnBrk="0" hangingPunct="1">
              <a:defRPr sz="1600" b="0" kern="1200">
                <a:solidFill>
                  <a:schemeClr val="accent2"/>
                </a:solidFill>
                <a:latin typeface="Verdana" panose="020B0604030504040204" pitchFamily="34" charset="0"/>
                <a:ea typeface="Verdana" panose="020B0604030504040204" pitchFamily="34" charset="0"/>
                <a:cs typeface="Verdana" panose="020B060403050404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200" dirty="0" smtClean="0">
                <a:solidFill>
                  <a:srgbClr val="90969A"/>
                </a:solidFill>
              </a:rPr>
              <a:t>DRAFT | Confidential</a:t>
            </a:r>
            <a:endParaRPr lang="en-CA" sz="1200" dirty="0">
              <a:solidFill>
                <a:srgbClr val="90969A"/>
              </a:solidFill>
            </a:endParaRPr>
          </a:p>
        </p:txBody>
      </p:sp>
      <p:sp>
        <p:nvSpPr>
          <p:cNvPr id="5" name="Media Placeholder 4"/>
          <p:cNvSpPr>
            <a:spLocks noGrp="1"/>
          </p:cNvSpPr>
          <p:nvPr>
            <p:ph type="media" sz="quarter" idx="10" hasCustomPrompt="1"/>
          </p:nvPr>
        </p:nvSpPr>
        <p:spPr>
          <a:xfrm>
            <a:off x="4495800" y="1143000"/>
            <a:ext cx="7297738" cy="5257800"/>
          </a:xfrm>
          <a:prstGeom prst="rect">
            <a:avLst/>
          </a:prstGeom>
        </p:spPr>
        <p:txBody>
          <a:bodyPr lIns="0" tIns="0" rIns="0" bIns="0"/>
          <a:lstStyle>
            <a:lvl1pPr marL="0" indent="0">
              <a:buNone/>
              <a:defRPr baseline="0">
                <a:solidFill>
                  <a:schemeClr val="accent4"/>
                </a:solidFill>
              </a:defRPr>
            </a:lvl1pPr>
          </a:lstStyle>
          <a:p>
            <a:r>
              <a:rPr lang="en-US" dirty="0" smtClean="0"/>
              <a:t>Click icon below to add a video or other media.</a:t>
            </a:r>
            <a:endParaRPr lang="en-CA" dirty="0"/>
          </a:p>
        </p:txBody>
      </p:sp>
    </p:spTree>
    <p:extLst>
      <p:ext uri="{BB962C8B-B14F-4D97-AF65-F5344CB8AC3E}">
        <p14:creationId xmlns:p14="http://schemas.microsoft.com/office/powerpoint/2010/main" val="305400498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Footer Placeholder 4"/>
          <p:cNvSpPr>
            <a:spLocks noGrp="1"/>
          </p:cNvSpPr>
          <p:nvPr>
            <p:ph type="ftr" sz="quarter" idx="3"/>
          </p:nvPr>
        </p:nvSpPr>
        <p:spPr>
          <a:xfrm>
            <a:off x="381000" y="6400800"/>
            <a:ext cx="4114800" cy="365125"/>
          </a:xfrm>
          <a:prstGeom prst="rect">
            <a:avLst/>
          </a:prstGeom>
          <a:noFill/>
        </p:spPr>
        <p:txBody>
          <a:bodyPr wrap="none" lIns="0" tIns="0" rIns="0" bIns="0" anchor="b" anchorCtr="0"/>
          <a:lstStyle>
            <a:lvl1pPr marL="0" marR="0" indent="0" algn="l" defTabSz="914400" rtl="0" eaLnBrk="1" fontAlgn="auto" latinLnBrk="0" hangingPunct="1">
              <a:lnSpc>
                <a:spcPct val="100000"/>
              </a:lnSpc>
              <a:spcBef>
                <a:spcPts val="0"/>
              </a:spcBef>
              <a:spcAft>
                <a:spcPts val="0"/>
              </a:spcAft>
              <a:buClrTx/>
              <a:buSzTx/>
              <a:buFontTx/>
              <a:buNone/>
              <a:tabLst/>
              <a:defRPr sz="1200" b="0">
                <a:solidFill>
                  <a:schemeClr val="accent2"/>
                </a:solidFill>
                <a:latin typeface="Verdana" panose="020B0604030504040204" pitchFamily="34" charset="0"/>
                <a:ea typeface="Verdana" panose="020B0604030504040204" pitchFamily="34" charset="0"/>
                <a:cs typeface="Verdana" panose="020B0604030504040204" pitchFamily="34" charset="0"/>
              </a:defRPr>
            </a:lvl1pPr>
          </a:lstStyle>
          <a:p>
            <a:endParaRPr lang="en-US" dirty="0"/>
          </a:p>
        </p:txBody>
      </p:sp>
      <p:sp>
        <p:nvSpPr>
          <p:cNvPr id="5" name="Slide Number Placeholder 5"/>
          <p:cNvSpPr>
            <a:spLocks noGrp="1"/>
          </p:cNvSpPr>
          <p:nvPr>
            <p:ph type="sldNum" sz="quarter" idx="4"/>
          </p:nvPr>
        </p:nvSpPr>
        <p:spPr>
          <a:xfrm>
            <a:off x="9007152" y="6374674"/>
            <a:ext cx="2743200" cy="365125"/>
          </a:xfrm>
          <a:prstGeom prst="rect">
            <a:avLst/>
          </a:prstGeom>
        </p:spPr>
        <p:txBody>
          <a:bodyPr vert="horz" lIns="0" tIns="0" rIns="0" bIns="0" rtlCol="0" anchor="b" anchorCtr="0"/>
          <a:lstStyle>
            <a:lvl1pPr algn="r">
              <a:defRPr sz="1200">
                <a:solidFill>
                  <a:schemeClr val="tx1">
                    <a:tint val="75000"/>
                  </a:schemeClr>
                </a:solidFill>
              </a:defRPr>
            </a:lvl1pPr>
          </a:lstStyle>
          <a:p>
            <a:fld id="{0FF33D2E-B4E6-4FF6-99DC-91C411C64D6C}" type="slidenum">
              <a:rPr lang="en-CA" smtClean="0"/>
              <a:t>‹#›</a:t>
            </a:fld>
            <a:endParaRPr lang="en-CA" dirty="0"/>
          </a:p>
        </p:txBody>
      </p:sp>
      <p:sp>
        <p:nvSpPr>
          <p:cNvPr id="2" name="Title Placeholder 1"/>
          <p:cNvSpPr>
            <a:spLocks noGrp="1"/>
          </p:cNvSpPr>
          <p:nvPr>
            <p:ph type="title"/>
          </p:nvPr>
        </p:nvSpPr>
        <p:spPr>
          <a:xfrm>
            <a:off x="381000" y="447963"/>
            <a:ext cx="10744200" cy="466437"/>
          </a:xfrm>
          <a:prstGeom prst="rect">
            <a:avLst/>
          </a:prstGeom>
        </p:spPr>
        <p:txBody>
          <a:bodyPr vert="horz" lIns="0" tIns="0" rIns="0" bIns="0" rtlCol="0" anchor="ctr">
            <a:normAutofit/>
          </a:bodyPr>
          <a:lstStyle/>
          <a:p>
            <a:r>
              <a:rPr lang="en-US" smtClean="0"/>
              <a:t>Click to edit Master title style</a:t>
            </a:r>
            <a:endParaRPr lang="en-CA" dirty="0"/>
          </a:p>
        </p:txBody>
      </p:sp>
      <p:pic>
        <p:nvPicPr>
          <p:cNvPr id="3" name="Picture 2"/>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10668000" y="430238"/>
            <a:ext cx="1354784" cy="501886"/>
          </a:xfrm>
          <a:prstGeom prst="rect">
            <a:avLst/>
          </a:prstGeom>
        </p:spPr>
      </p:pic>
    </p:spTree>
    <p:extLst>
      <p:ext uri="{BB962C8B-B14F-4D97-AF65-F5344CB8AC3E}">
        <p14:creationId xmlns:p14="http://schemas.microsoft.com/office/powerpoint/2010/main" val="3114558146"/>
      </p:ext>
    </p:extLst>
  </p:cSld>
  <p:clrMap bg1="lt1" tx1="dk1" bg2="lt2" tx2="dk2" accent1="accent1" accent2="accent2" accent3="accent3" accent4="accent4" accent5="accent5" accent6="accent6" hlink="hlink" folHlink="folHlink"/>
  <p:sldLayoutIdLst>
    <p:sldLayoutId id="2147483872" r:id="rId1"/>
    <p:sldLayoutId id="2147483873" r:id="rId2"/>
    <p:sldLayoutId id="2147483874" r:id="rId3"/>
    <p:sldLayoutId id="2147483875" r:id="rId4"/>
    <p:sldLayoutId id="2147483876" r:id="rId5"/>
    <p:sldLayoutId id="2147483877" r:id="rId6"/>
    <p:sldLayoutId id="2147483878" r:id="rId7"/>
    <p:sldLayoutId id="2147483879" r:id="rId8"/>
    <p:sldLayoutId id="2147483880" r:id="rId9"/>
    <p:sldLayoutId id="2147483881" r:id="rId10"/>
    <p:sldLayoutId id="2147483882" r:id="rId11"/>
    <p:sldLayoutId id="2147483883" r:id="rId12"/>
    <p:sldLayoutId id="2147483884" r:id="rId13"/>
    <p:sldLayoutId id="2147483886" r:id="rId14"/>
    <p:sldLayoutId id="2147483888" r:id="rId15"/>
    <p:sldLayoutId id="2147483762" r:id="rId16"/>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lang="en-CA" sz="3200" b="1" kern="1200" dirty="0">
          <a:solidFill>
            <a:srgbClr val="63BB46"/>
          </a:solidFill>
          <a:latin typeface="+mj-lt"/>
          <a:ea typeface="+mj-ea"/>
          <a:cs typeface="+mj-cs"/>
        </a:defRPr>
      </a:lvl1pPr>
    </p:titleStyle>
    <p:bodyStyle>
      <a:lvl1pPr marL="228600" indent="-228600" algn="l" defTabSz="914400" rtl="0" eaLnBrk="1" latinLnBrk="0" hangingPunct="1">
        <a:lnSpc>
          <a:spcPct val="90000"/>
        </a:lnSpc>
        <a:spcBef>
          <a:spcPts val="1000"/>
        </a:spcBef>
        <a:buClr>
          <a:srgbClr val="009DE0"/>
        </a:buClr>
        <a:buFont typeface="Arial" panose="020B0604020202020204" pitchFamily="34" charset="0"/>
        <a:buChar char="•"/>
        <a:defRPr sz="2800" kern="1200">
          <a:solidFill>
            <a:schemeClr val="tx1"/>
          </a:solidFill>
          <a:latin typeface="+mj-lt"/>
          <a:ea typeface="+mn-ea"/>
          <a:cs typeface="+mn-cs"/>
        </a:defRPr>
      </a:lvl1pPr>
      <a:lvl2pPr marL="461963" indent="-233363" algn="l" defTabSz="914400" rtl="0" eaLnBrk="1" latinLnBrk="0" hangingPunct="1">
        <a:lnSpc>
          <a:spcPct val="90000"/>
        </a:lnSpc>
        <a:spcBef>
          <a:spcPts val="500"/>
        </a:spcBef>
        <a:buClr>
          <a:srgbClr val="777777"/>
        </a:buClr>
        <a:buFont typeface="Verdana" panose="020B0604030504040204" pitchFamily="34" charset="0"/>
        <a:buChar char="‒"/>
        <a:defRPr sz="2800" kern="1200">
          <a:solidFill>
            <a:schemeClr val="tx1"/>
          </a:solidFill>
          <a:latin typeface="+mj-lt"/>
          <a:ea typeface="+mn-ea"/>
          <a:cs typeface="+mn-cs"/>
        </a:defRPr>
      </a:lvl2pPr>
      <a:lvl3pPr marL="685800" indent="-17145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j-lt"/>
          <a:ea typeface="+mn-ea"/>
          <a:cs typeface="+mn-cs"/>
        </a:defRPr>
      </a:lvl3pPr>
      <a:lvl4pPr marL="914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mn-cs"/>
        </a:defRPr>
      </a:lvl4pPr>
      <a:lvl5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2" pos="240">
          <p15:clr>
            <a:srgbClr val="F26B43"/>
          </p15:clr>
        </p15:guide>
        <p15:guide id="3" pos="394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3" Type="http://schemas.openxmlformats.org/officeDocument/2006/relationships/hyperlink" Target="https://www.youtube.com/watch?v=EHjK7ZWkDOI" TargetMode="External"/><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9.xml"/><Relationship Id="rId1" Type="http://schemas.openxmlformats.org/officeDocument/2006/relationships/slideLayout" Target="../slideLayouts/slideLayout15.xml"/><Relationship Id="rId4" Type="http://schemas.openxmlformats.org/officeDocument/2006/relationships/hyperlink" Target="https://www.youtube.com/watch?v=0u25cTDYEoQ"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p:cNvSpPr>
            <a:spLocks noGrp="1"/>
          </p:cNvSpPr>
          <p:nvPr>
            <p:ph type="title"/>
          </p:nvPr>
        </p:nvSpPr>
        <p:spPr>
          <a:xfrm>
            <a:off x="1392766" y="177801"/>
            <a:ext cx="9249833" cy="2489199"/>
          </a:xfrm>
        </p:spPr>
        <p:txBody>
          <a:bodyPr>
            <a:normAutofit/>
          </a:bodyPr>
          <a:lstStyle/>
          <a:p>
            <a:pPr algn="ctr"/>
            <a:r>
              <a:rPr lang="en-US" sz="4400" dirty="0" smtClean="0"/>
              <a:t>MELT Class 1 Driver Training </a:t>
            </a:r>
            <a:br>
              <a:rPr lang="en-US" sz="4400" dirty="0" smtClean="0"/>
            </a:br>
            <a:r>
              <a:rPr lang="en-US" sz="4400" dirty="0" smtClean="0"/>
              <a:t/>
            </a:r>
            <a:br>
              <a:rPr lang="en-US" sz="4400" dirty="0" smtClean="0"/>
            </a:br>
            <a:r>
              <a:rPr lang="en-US" sz="4400" i="1" dirty="0" smtClean="0"/>
              <a:t>Backing Basics</a:t>
            </a:r>
            <a:endParaRPr lang="en-CA" sz="4400" i="1" dirty="0"/>
          </a:p>
        </p:txBody>
      </p:sp>
      <p:pic>
        <p:nvPicPr>
          <p:cNvPr id="4" name="Picture 3"/>
          <p:cNvPicPr>
            <a:picLocks noChangeAspect="1"/>
          </p:cNvPicPr>
          <p:nvPr/>
        </p:nvPicPr>
        <p:blipFill>
          <a:blip r:embed="rId3"/>
          <a:stretch>
            <a:fillRect/>
          </a:stretch>
        </p:blipFill>
        <p:spPr>
          <a:xfrm>
            <a:off x="315287" y="2667000"/>
            <a:ext cx="5702395" cy="3771898"/>
          </a:xfrm>
          <a:prstGeom prst="rect">
            <a:avLst/>
          </a:prstGeom>
        </p:spPr>
      </p:pic>
      <p:pic>
        <p:nvPicPr>
          <p:cNvPr id="5" name="Picture 4"/>
          <p:cNvPicPr>
            <a:picLocks noChangeAspect="1"/>
          </p:cNvPicPr>
          <p:nvPr/>
        </p:nvPicPr>
        <p:blipFill>
          <a:blip r:embed="rId4"/>
          <a:stretch>
            <a:fillRect/>
          </a:stretch>
        </p:blipFill>
        <p:spPr>
          <a:xfrm>
            <a:off x="6017682" y="2667000"/>
            <a:ext cx="5793318" cy="3771898"/>
          </a:xfrm>
          <a:prstGeom prst="rect">
            <a:avLst/>
          </a:prstGeom>
        </p:spPr>
      </p:pic>
    </p:spTree>
    <p:extLst>
      <p:ext uri="{BB962C8B-B14F-4D97-AF65-F5344CB8AC3E}">
        <p14:creationId xmlns:p14="http://schemas.microsoft.com/office/powerpoint/2010/main" val="29276385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Parallel parking </a:t>
            </a:r>
            <a:endParaRPr lang="en-CA" dirty="0"/>
          </a:p>
        </p:txBody>
      </p:sp>
      <p:sp>
        <p:nvSpPr>
          <p:cNvPr id="4" name="Slide Number Placeholder 3"/>
          <p:cNvSpPr>
            <a:spLocks noGrp="1"/>
          </p:cNvSpPr>
          <p:nvPr>
            <p:ph type="sldNum" sz="quarter" idx="12"/>
          </p:nvPr>
        </p:nvSpPr>
        <p:spPr/>
        <p:txBody>
          <a:bodyPr/>
          <a:lstStyle/>
          <a:p>
            <a:fld id="{0FF33D2E-B4E6-4FF6-99DC-91C411C64D6C}" type="slidenum">
              <a:rPr lang="en-CA" smtClean="0"/>
              <a:t>10</a:t>
            </a:fld>
            <a:endParaRPr lang="en-CA" dirty="0"/>
          </a:p>
        </p:txBody>
      </p:sp>
      <p:sp>
        <p:nvSpPr>
          <p:cNvPr id="3" name="TextBox 2"/>
          <p:cNvSpPr txBox="1"/>
          <p:nvPr/>
        </p:nvSpPr>
        <p:spPr>
          <a:xfrm>
            <a:off x="1304925" y="2228850"/>
            <a:ext cx="8896350" cy="2215991"/>
          </a:xfrm>
          <a:prstGeom prst="rect">
            <a:avLst/>
          </a:prstGeom>
          <a:noFill/>
        </p:spPr>
        <p:txBody>
          <a:bodyPr wrap="square" rtlCol="0">
            <a:spAutoFit/>
          </a:bodyPr>
          <a:lstStyle/>
          <a:p>
            <a:pPr algn="ctr"/>
            <a:r>
              <a:rPr lang="en-US" sz="2400" dirty="0"/>
              <a:t>YouTube Video</a:t>
            </a:r>
            <a:br>
              <a:rPr lang="en-US" sz="2400" dirty="0"/>
            </a:br>
            <a:r>
              <a:rPr lang="en-US" sz="2400" dirty="0"/>
              <a:t/>
            </a:r>
            <a:br>
              <a:rPr lang="en-US" sz="2400" dirty="0"/>
            </a:br>
            <a:r>
              <a:rPr lang="en-US" sz="2400" dirty="0"/>
              <a:t>Parallel parking (1:53)</a:t>
            </a:r>
          </a:p>
          <a:p>
            <a:pPr algn="ctr"/>
            <a:endParaRPr lang="en-US" sz="2400" dirty="0"/>
          </a:p>
          <a:p>
            <a:pPr algn="ctr"/>
            <a:r>
              <a:rPr lang="en-US" sz="2400" dirty="0">
                <a:hlinkClick r:id="rId3"/>
              </a:rPr>
              <a:t>https://www.youtube.com/watch?v=EHjK7ZWkDOI</a:t>
            </a:r>
            <a:endParaRPr lang="en-US" sz="2400" dirty="0"/>
          </a:p>
          <a:p>
            <a:endParaRPr lang="en-CA" dirty="0"/>
          </a:p>
        </p:txBody>
      </p:sp>
    </p:spTree>
    <p:extLst>
      <p:ext uri="{BB962C8B-B14F-4D97-AF65-F5344CB8AC3E}">
        <p14:creationId xmlns:p14="http://schemas.microsoft.com/office/powerpoint/2010/main" val="22141691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Blind side – Sight side </a:t>
            </a:r>
            <a:endParaRPr lang="en-CA" dirty="0"/>
          </a:p>
        </p:txBody>
      </p:sp>
      <p:sp>
        <p:nvSpPr>
          <p:cNvPr id="4" name="Slide Number Placeholder 3"/>
          <p:cNvSpPr>
            <a:spLocks noGrp="1"/>
          </p:cNvSpPr>
          <p:nvPr>
            <p:ph type="sldNum" sz="quarter" idx="12"/>
          </p:nvPr>
        </p:nvSpPr>
        <p:spPr/>
        <p:txBody>
          <a:bodyPr/>
          <a:lstStyle/>
          <a:p>
            <a:fld id="{0FF33D2E-B4E6-4FF6-99DC-91C411C64D6C}" type="slidenum">
              <a:rPr lang="en-CA" smtClean="0"/>
              <a:t>2</a:t>
            </a:fld>
            <a:endParaRPr lang="en-CA" dirty="0"/>
          </a:p>
        </p:txBody>
      </p:sp>
      <p:pic>
        <p:nvPicPr>
          <p:cNvPr id="6" name="Content Placeholder 3"/>
          <p:cNvPicPr>
            <a:picLocks noGrp="1" noChangeAspect="1"/>
          </p:cNvPicPr>
          <p:nvPr>
            <p:ph sz="quarter" idx="11"/>
          </p:nvPr>
        </p:nvPicPr>
        <p:blipFill>
          <a:blip r:embed="rId3"/>
          <a:stretch>
            <a:fillRect/>
          </a:stretch>
        </p:blipFill>
        <p:spPr>
          <a:xfrm>
            <a:off x="853997" y="1339382"/>
            <a:ext cx="9873666" cy="4489918"/>
          </a:xfrm>
          <a:prstGeom prst="rect">
            <a:avLst/>
          </a:prstGeom>
        </p:spPr>
      </p:pic>
    </p:spTree>
    <p:extLst>
      <p:ext uri="{BB962C8B-B14F-4D97-AF65-F5344CB8AC3E}">
        <p14:creationId xmlns:p14="http://schemas.microsoft.com/office/powerpoint/2010/main" val="14881208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tips for backing  </a:t>
            </a:r>
            <a:endParaRPr lang="en-CA" dirty="0"/>
          </a:p>
        </p:txBody>
      </p:sp>
      <p:sp>
        <p:nvSpPr>
          <p:cNvPr id="3" name="Content Placeholder 2"/>
          <p:cNvSpPr>
            <a:spLocks noGrp="1"/>
          </p:cNvSpPr>
          <p:nvPr>
            <p:ph sz="quarter" idx="11"/>
          </p:nvPr>
        </p:nvSpPr>
        <p:spPr>
          <a:xfrm>
            <a:off x="933451" y="1254369"/>
            <a:ext cx="10515600" cy="5120305"/>
          </a:xfrm>
        </p:spPr>
        <p:txBody>
          <a:bodyPr/>
          <a:lstStyle/>
          <a:p>
            <a:r>
              <a:rPr lang="en-US" sz="2400" dirty="0"/>
              <a:t>Start in the best position</a:t>
            </a:r>
          </a:p>
          <a:p>
            <a:r>
              <a:rPr lang="en-US" sz="2400" dirty="0"/>
              <a:t>Adjust your mirrors</a:t>
            </a:r>
          </a:p>
          <a:p>
            <a:r>
              <a:rPr lang="en-US" sz="2400" dirty="0"/>
              <a:t>Turn on 4-way flashers</a:t>
            </a:r>
          </a:p>
          <a:p>
            <a:r>
              <a:rPr lang="en-US" sz="2400" dirty="0"/>
              <a:t>Get out and look (GOAL)</a:t>
            </a:r>
          </a:p>
          <a:p>
            <a:r>
              <a:rPr lang="en-US" sz="2400" dirty="0"/>
              <a:t>Silence your audio and roll down the window</a:t>
            </a:r>
          </a:p>
          <a:p>
            <a:r>
              <a:rPr lang="en-US" sz="2400" dirty="0"/>
              <a:t>Sound horn</a:t>
            </a:r>
          </a:p>
          <a:p>
            <a:r>
              <a:rPr lang="en-US" sz="2400" dirty="0"/>
              <a:t>Use mirrors on both sides</a:t>
            </a:r>
          </a:p>
          <a:p>
            <a:r>
              <a:rPr lang="en-US" sz="2400" dirty="0"/>
              <a:t>Back slowly</a:t>
            </a:r>
          </a:p>
          <a:p>
            <a:r>
              <a:rPr lang="en-US" sz="2400" dirty="0"/>
              <a:t>Don’t be in a hurry</a:t>
            </a:r>
          </a:p>
          <a:p>
            <a:r>
              <a:rPr lang="en-US" sz="2400" dirty="0"/>
              <a:t>Back and turn toward the driver's side</a:t>
            </a:r>
          </a:p>
          <a:p>
            <a:r>
              <a:rPr lang="en-US" sz="2400" dirty="0"/>
              <a:t>Back out of traffic</a:t>
            </a:r>
          </a:p>
          <a:p>
            <a:endParaRPr lang="en-CA" dirty="0"/>
          </a:p>
        </p:txBody>
      </p:sp>
      <p:sp>
        <p:nvSpPr>
          <p:cNvPr id="4" name="Slide Number Placeholder 3"/>
          <p:cNvSpPr>
            <a:spLocks noGrp="1"/>
          </p:cNvSpPr>
          <p:nvPr>
            <p:ph type="sldNum" sz="quarter" idx="12"/>
          </p:nvPr>
        </p:nvSpPr>
        <p:spPr/>
        <p:txBody>
          <a:bodyPr/>
          <a:lstStyle/>
          <a:p>
            <a:fld id="{0FF33D2E-B4E6-4FF6-99DC-91C411C64D6C}" type="slidenum">
              <a:rPr lang="en-CA" smtClean="0"/>
              <a:t>3</a:t>
            </a:fld>
            <a:endParaRPr lang="en-CA" dirty="0"/>
          </a:p>
        </p:txBody>
      </p:sp>
    </p:spTree>
    <p:extLst>
      <p:ext uri="{BB962C8B-B14F-4D97-AF65-F5344CB8AC3E}">
        <p14:creationId xmlns:p14="http://schemas.microsoft.com/office/powerpoint/2010/main" val="2508408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 out of traffic </a:t>
            </a:r>
            <a:endParaRPr lang="en-CA" dirty="0"/>
          </a:p>
        </p:txBody>
      </p:sp>
      <p:sp>
        <p:nvSpPr>
          <p:cNvPr id="4" name="Slide Number Placeholder 3"/>
          <p:cNvSpPr>
            <a:spLocks noGrp="1"/>
          </p:cNvSpPr>
          <p:nvPr>
            <p:ph type="sldNum" sz="quarter" idx="12"/>
          </p:nvPr>
        </p:nvSpPr>
        <p:spPr/>
        <p:txBody>
          <a:bodyPr/>
          <a:lstStyle/>
          <a:p>
            <a:fld id="{0FF33D2E-B4E6-4FF6-99DC-91C411C64D6C}" type="slidenum">
              <a:rPr lang="en-CA" smtClean="0"/>
              <a:t>4</a:t>
            </a:fld>
            <a:endParaRPr lang="en-CA" dirty="0"/>
          </a:p>
        </p:txBody>
      </p:sp>
      <p:pic>
        <p:nvPicPr>
          <p:cNvPr id="5" name="Content Placeholder 4">
            <a:extLst>
              <a:ext uri="{FF2B5EF4-FFF2-40B4-BE49-F238E27FC236}">
                <a16:creationId xmlns:a16="http://schemas.microsoft.com/office/drawing/2014/main" id="{28A2DDBE-BFD4-5248-8A80-4E121B578C92}"/>
              </a:ext>
            </a:extLst>
          </p:cNvPr>
          <p:cNvPicPr>
            <a:picLocks noGrp="1"/>
          </p:cNvPicPr>
          <p:nvPr>
            <p:ph sz="quarter" idx="11"/>
          </p:nvPr>
        </p:nvPicPr>
        <p:blipFill>
          <a:blip r:embed="rId3">
            <a:extLst>
              <a:ext uri="{28A0092B-C50C-407E-A947-70E740481C1C}">
                <a14:useLocalDpi xmlns:a14="http://schemas.microsoft.com/office/drawing/2010/main" val="0"/>
              </a:ext>
            </a:extLst>
          </a:blip>
          <a:stretch>
            <a:fillRect/>
          </a:stretch>
        </p:blipFill>
        <p:spPr>
          <a:xfrm>
            <a:off x="1028506" y="1233388"/>
            <a:ext cx="9353743" cy="4767361"/>
          </a:xfrm>
          <a:prstGeom prst="rect">
            <a:avLst/>
          </a:prstGeom>
        </p:spPr>
      </p:pic>
    </p:spTree>
    <p:extLst>
      <p:ext uri="{BB962C8B-B14F-4D97-AF65-F5344CB8AC3E}">
        <p14:creationId xmlns:p14="http://schemas.microsoft.com/office/powerpoint/2010/main" val="27889732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a guide </a:t>
            </a:r>
            <a:endParaRPr lang="en-CA" dirty="0"/>
          </a:p>
        </p:txBody>
      </p:sp>
      <p:sp>
        <p:nvSpPr>
          <p:cNvPr id="4" name="Slide Number Placeholder 3"/>
          <p:cNvSpPr>
            <a:spLocks noGrp="1"/>
          </p:cNvSpPr>
          <p:nvPr>
            <p:ph type="sldNum" sz="quarter" idx="12"/>
          </p:nvPr>
        </p:nvSpPr>
        <p:spPr/>
        <p:txBody>
          <a:bodyPr/>
          <a:lstStyle/>
          <a:p>
            <a:fld id="{0FF33D2E-B4E6-4FF6-99DC-91C411C64D6C}" type="slidenum">
              <a:rPr lang="en-CA" smtClean="0"/>
              <a:t>5</a:t>
            </a:fld>
            <a:endParaRPr lang="en-CA" dirty="0"/>
          </a:p>
        </p:txBody>
      </p:sp>
      <p:pic>
        <p:nvPicPr>
          <p:cNvPr id="6" name="Picture 5"/>
          <p:cNvPicPr>
            <a:picLocks noChangeAspect="1"/>
          </p:cNvPicPr>
          <p:nvPr/>
        </p:nvPicPr>
        <p:blipFill>
          <a:blip r:embed="rId3"/>
          <a:stretch>
            <a:fillRect/>
          </a:stretch>
        </p:blipFill>
        <p:spPr>
          <a:xfrm>
            <a:off x="3540189" y="259763"/>
            <a:ext cx="6500220" cy="6480035"/>
          </a:xfrm>
          <a:prstGeom prst="rect">
            <a:avLst/>
          </a:prstGeom>
        </p:spPr>
      </p:pic>
    </p:spTree>
    <p:extLst>
      <p:ext uri="{BB962C8B-B14F-4D97-AF65-F5344CB8AC3E}">
        <p14:creationId xmlns:p14="http://schemas.microsoft.com/office/powerpoint/2010/main" val="18125327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2450" y="200313"/>
            <a:ext cx="2743200" cy="1152237"/>
          </a:xfrm>
        </p:spPr>
        <p:txBody>
          <a:bodyPr>
            <a:normAutofit/>
          </a:bodyPr>
          <a:lstStyle/>
          <a:p>
            <a:r>
              <a:rPr lang="en-US" dirty="0" smtClean="0"/>
              <a:t>Guide placement </a:t>
            </a:r>
            <a:endParaRPr lang="en-CA" dirty="0"/>
          </a:p>
        </p:txBody>
      </p:sp>
      <p:sp>
        <p:nvSpPr>
          <p:cNvPr id="4" name="Slide Number Placeholder 3"/>
          <p:cNvSpPr>
            <a:spLocks noGrp="1"/>
          </p:cNvSpPr>
          <p:nvPr>
            <p:ph type="sldNum" sz="quarter" idx="12"/>
          </p:nvPr>
        </p:nvSpPr>
        <p:spPr/>
        <p:txBody>
          <a:bodyPr/>
          <a:lstStyle/>
          <a:p>
            <a:fld id="{0FF33D2E-B4E6-4FF6-99DC-91C411C64D6C}" type="slidenum">
              <a:rPr lang="en-CA" smtClean="0"/>
              <a:t>6</a:t>
            </a:fld>
            <a:endParaRPr lang="en-CA" dirty="0"/>
          </a:p>
        </p:txBody>
      </p:sp>
      <p:pic>
        <p:nvPicPr>
          <p:cNvPr id="6" name="Content Placeholder 3"/>
          <p:cNvPicPr>
            <a:picLocks noGrp="1" noChangeAspect="1"/>
          </p:cNvPicPr>
          <p:nvPr>
            <p:ph sz="quarter" idx="11"/>
          </p:nvPr>
        </p:nvPicPr>
        <p:blipFill>
          <a:blip r:embed="rId3"/>
          <a:stretch>
            <a:fillRect/>
          </a:stretch>
        </p:blipFill>
        <p:spPr>
          <a:xfrm>
            <a:off x="3691217" y="200313"/>
            <a:ext cx="7072033" cy="6462888"/>
          </a:xfrm>
          <a:prstGeom prst="rect">
            <a:avLst/>
          </a:prstGeom>
        </p:spPr>
      </p:pic>
    </p:spTree>
    <p:extLst>
      <p:ext uri="{BB962C8B-B14F-4D97-AF65-F5344CB8AC3E}">
        <p14:creationId xmlns:p14="http://schemas.microsoft.com/office/powerpoint/2010/main" val="8306523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Straight line backing </a:t>
            </a:r>
            <a:endParaRPr lang="en-CA" dirty="0"/>
          </a:p>
        </p:txBody>
      </p:sp>
      <p:sp>
        <p:nvSpPr>
          <p:cNvPr id="3" name="Content Placeholder 2"/>
          <p:cNvSpPr>
            <a:spLocks noGrp="1"/>
          </p:cNvSpPr>
          <p:nvPr>
            <p:ph sz="quarter" idx="11"/>
          </p:nvPr>
        </p:nvSpPr>
        <p:spPr/>
        <p:txBody>
          <a:bodyPr/>
          <a:lstStyle/>
          <a:p>
            <a:r>
              <a:rPr lang="en-US" sz="2400" dirty="0"/>
              <a:t>The earlier a drift is detected, the less steering input will be needed to </a:t>
            </a:r>
            <a:r>
              <a:rPr lang="en-US" sz="2400" dirty="0" smtClean="0"/>
              <a:t>correct.</a:t>
            </a:r>
            <a:endParaRPr lang="en-US" sz="2400" dirty="0"/>
          </a:p>
          <a:p>
            <a:r>
              <a:rPr lang="en-US" sz="2400" dirty="0"/>
              <a:t>It’s easier to start over than to reposition the vehicle while </a:t>
            </a:r>
            <a:r>
              <a:rPr lang="en-US" sz="2400" dirty="0" smtClean="0"/>
              <a:t>backing.</a:t>
            </a:r>
            <a:endParaRPr lang="en-US" sz="2400" dirty="0"/>
          </a:p>
          <a:p>
            <a:r>
              <a:rPr lang="en-US" sz="2400" dirty="0"/>
              <a:t>Use reference </a:t>
            </a:r>
            <a:r>
              <a:rPr lang="en-US" sz="2400" dirty="0" smtClean="0"/>
              <a:t>points.</a:t>
            </a:r>
            <a:endParaRPr lang="en-US" sz="2400" dirty="0"/>
          </a:p>
          <a:p>
            <a:r>
              <a:rPr lang="en-US" sz="2400" dirty="0"/>
              <a:t>Check mirrors on both sides to help stay in a straight </a:t>
            </a:r>
            <a:r>
              <a:rPr lang="en-US" sz="2400" dirty="0" smtClean="0"/>
              <a:t>line.</a:t>
            </a:r>
            <a:endParaRPr lang="en-US" sz="2400" dirty="0"/>
          </a:p>
          <a:p>
            <a:r>
              <a:rPr lang="en-US" sz="2400" dirty="0"/>
              <a:t>Honk twice when you start your backing and then again for every vehicle length as you proceed backwards.</a:t>
            </a:r>
          </a:p>
          <a:p>
            <a:r>
              <a:rPr lang="en-US" sz="2400" dirty="0"/>
              <a:t>If you’re backing to a loading dock, remember to open the trailer doors before you reach the building.</a:t>
            </a:r>
          </a:p>
          <a:p>
            <a:endParaRPr lang="en-CA" dirty="0"/>
          </a:p>
        </p:txBody>
      </p:sp>
      <p:sp>
        <p:nvSpPr>
          <p:cNvPr id="4" name="Slide Number Placeholder 3"/>
          <p:cNvSpPr>
            <a:spLocks noGrp="1"/>
          </p:cNvSpPr>
          <p:nvPr>
            <p:ph type="sldNum" sz="quarter" idx="12"/>
          </p:nvPr>
        </p:nvSpPr>
        <p:spPr/>
        <p:txBody>
          <a:bodyPr/>
          <a:lstStyle/>
          <a:p>
            <a:fld id="{0FF33D2E-B4E6-4FF6-99DC-91C411C64D6C}" type="slidenum">
              <a:rPr lang="en-CA" smtClean="0"/>
              <a:t>7</a:t>
            </a:fld>
            <a:endParaRPr lang="en-CA" dirty="0"/>
          </a:p>
        </p:txBody>
      </p:sp>
    </p:spTree>
    <p:extLst>
      <p:ext uri="{BB962C8B-B14F-4D97-AF65-F5344CB8AC3E}">
        <p14:creationId xmlns:p14="http://schemas.microsoft.com/office/powerpoint/2010/main" val="4352058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Alley-Dock backing </a:t>
            </a:r>
            <a:endParaRPr lang="en-CA" dirty="0"/>
          </a:p>
        </p:txBody>
      </p:sp>
      <p:sp>
        <p:nvSpPr>
          <p:cNvPr id="4" name="Slide Number Placeholder 3"/>
          <p:cNvSpPr>
            <a:spLocks noGrp="1"/>
          </p:cNvSpPr>
          <p:nvPr>
            <p:ph type="sldNum" sz="quarter" idx="12"/>
          </p:nvPr>
        </p:nvSpPr>
        <p:spPr/>
        <p:txBody>
          <a:bodyPr/>
          <a:lstStyle/>
          <a:p>
            <a:fld id="{0FF33D2E-B4E6-4FF6-99DC-91C411C64D6C}" type="slidenum">
              <a:rPr lang="en-CA" smtClean="0"/>
              <a:t>8</a:t>
            </a:fld>
            <a:endParaRPr lang="en-CA" dirty="0"/>
          </a:p>
        </p:txBody>
      </p:sp>
      <p:pic>
        <p:nvPicPr>
          <p:cNvPr id="6" name="Picture 5"/>
          <p:cNvPicPr>
            <a:picLocks noChangeAspect="1"/>
          </p:cNvPicPr>
          <p:nvPr/>
        </p:nvPicPr>
        <p:blipFill>
          <a:blip r:embed="rId3"/>
          <a:stretch>
            <a:fillRect/>
          </a:stretch>
        </p:blipFill>
        <p:spPr>
          <a:xfrm>
            <a:off x="4649584" y="192577"/>
            <a:ext cx="5713616" cy="6600212"/>
          </a:xfrm>
          <a:prstGeom prst="rect">
            <a:avLst/>
          </a:prstGeom>
        </p:spPr>
      </p:pic>
    </p:spTree>
    <p:extLst>
      <p:ext uri="{BB962C8B-B14F-4D97-AF65-F5344CB8AC3E}">
        <p14:creationId xmlns:p14="http://schemas.microsoft.com/office/powerpoint/2010/main" val="15129427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Offset backing </a:t>
            </a:r>
            <a:endParaRPr lang="en-CA" dirty="0"/>
          </a:p>
        </p:txBody>
      </p:sp>
      <p:sp>
        <p:nvSpPr>
          <p:cNvPr id="4" name="Slide Number Placeholder 3"/>
          <p:cNvSpPr>
            <a:spLocks noGrp="1"/>
          </p:cNvSpPr>
          <p:nvPr>
            <p:ph type="sldNum" sz="quarter" idx="12"/>
          </p:nvPr>
        </p:nvSpPr>
        <p:spPr/>
        <p:txBody>
          <a:bodyPr/>
          <a:lstStyle/>
          <a:p>
            <a:fld id="{0FF33D2E-B4E6-4FF6-99DC-91C411C64D6C}" type="slidenum">
              <a:rPr lang="en-CA" smtClean="0"/>
              <a:t>9</a:t>
            </a:fld>
            <a:endParaRPr lang="en-CA" dirty="0"/>
          </a:p>
        </p:txBody>
      </p:sp>
      <p:pic>
        <p:nvPicPr>
          <p:cNvPr id="6" name="Picture 5"/>
          <p:cNvPicPr>
            <a:picLocks noChangeAspect="1"/>
          </p:cNvPicPr>
          <p:nvPr/>
        </p:nvPicPr>
        <p:blipFill>
          <a:blip r:embed="rId3"/>
          <a:stretch>
            <a:fillRect/>
          </a:stretch>
        </p:blipFill>
        <p:spPr>
          <a:xfrm>
            <a:off x="563243" y="1220769"/>
            <a:ext cx="10894524" cy="3217881"/>
          </a:xfrm>
          <a:prstGeom prst="rect">
            <a:avLst/>
          </a:prstGeom>
        </p:spPr>
      </p:pic>
      <p:sp>
        <p:nvSpPr>
          <p:cNvPr id="3" name="TextBox 2"/>
          <p:cNvSpPr txBox="1"/>
          <p:nvPr/>
        </p:nvSpPr>
        <p:spPr>
          <a:xfrm>
            <a:off x="2000480" y="4769966"/>
            <a:ext cx="8020050" cy="1200329"/>
          </a:xfrm>
          <a:prstGeom prst="rect">
            <a:avLst/>
          </a:prstGeom>
          <a:noFill/>
        </p:spPr>
        <p:txBody>
          <a:bodyPr wrap="square" rtlCol="0">
            <a:spAutoFit/>
          </a:bodyPr>
          <a:lstStyle/>
          <a:p>
            <a:pPr algn="ctr"/>
            <a:r>
              <a:rPr lang="en-US" sz="2400" dirty="0"/>
              <a:t>Offset backing (right and left) (5:14)</a:t>
            </a:r>
          </a:p>
          <a:p>
            <a:pPr algn="ctr"/>
            <a:endParaRPr lang="en-US" sz="2400" dirty="0"/>
          </a:p>
          <a:p>
            <a:pPr algn="ctr"/>
            <a:r>
              <a:rPr lang="en-US" sz="2400" dirty="0">
                <a:hlinkClick r:id="rId4"/>
              </a:rPr>
              <a:t>https://www.youtube.com/watch?v=0u25cTDYEoQ</a:t>
            </a:r>
            <a:endParaRPr lang="en-US" sz="2400" dirty="0"/>
          </a:p>
        </p:txBody>
      </p:sp>
    </p:spTree>
    <p:extLst>
      <p:ext uri="{BB962C8B-B14F-4D97-AF65-F5344CB8AC3E}">
        <p14:creationId xmlns:p14="http://schemas.microsoft.com/office/powerpoint/2010/main" val="234900865"/>
      </p:ext>
    </p:extLst>
  </p:cSld>
  <p:clrMapOvr>
    <a:masterClrMapping/>
  </p:clrMapOvr>
</p:sld>
</file>

<file path=ppt/theme/theme1.xml><?xml version="1.0" encoding="utf-8"?>
<a:theme xmlns:a="http://schemas.openxmlformats.org/drawingml/2006/main" name="Drive Smart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ICBC font">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00ACEC"/>
        </a:solidFill>
        <a:ln>
          <a:noFill/>
        </a:ln>
        <a:effectLst/>
      </a:spPr>
      <a:bodyPr rtlCol="0" anchor="ctr" anchorCtr="0">
        <a:normAutofit/>
      </a:bodyPr>
      <a:lstStyle>
        <a:defPPr algn="l">
          <a:defRPr sz="4000" dirty="0" smtClean="0"/>
        </a:defPPr>
      </a:lstStyle>
      <a:style>
        <a:lnRef idx="3">
          <a:schemeClr val="lt1"/>
        </a:lnRef>
        <a:fillRef idx="1">
          <a:schemeClr val="accent2"/>
        </a:fillRef>
        <a:effectRef idx="1">
          <a:schemeClr val="accent2"/>
        </a:effectRef>
        <a:fontRef idx="minor">
          <a:schemeClr val="lt1"/>
        </a:fontRef>
      </a:style>
    </a:spDef>
  </a:objectDefaults>
  <a:extraClrSchemeLst/>
  <a:extLst>
    <a:ext uri="{05A4C25C-085E-4340-85A3-A5531E510DB2}">
      <thm15:themeFamily xmlns:thm15="http://schemas.microsoft.com/office/thememl/2012/main" name="logo only.potx" id="{96EC5D7B-F169-4816-917A-D1E6BC284591}" vid="{C2B64BEA-8A3A-44AC-A54E-15C7DDB7DA8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logo only</Template>
  <TotalTime>0</TotalTime>
  <Words>974</Words>
  <PresentationFormat>Widescreen</PresentationFormat>
  <Paragraphs>92</Paragraphs>
  <Slides>10</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Courier New</vt:lpstr>
      <vt:lpstr>Verdana</vt:lpstr>
      <vt:lpstr>Wingdings</vt:lpstr>
      <vt:lpstr>Drive Smart Theme</vt:lpstr>
      <vt:lpstr>MELT Class 1 Driver Training   Backing Basics</vt:lpstr>
      <vt:lpstr>Blind side – Sight side </vt:lpstr>
      <vt:lpstr>General tips for backing  </vt:lpstr>
      <vt:lpstr>Back out of traffic </vt:lpstr>
      <vt:lpstr>Use a guide </vt:lpstr>
      <vt:lpstr>Guide placement </vt:lpstr>
      <vt:lpstr>Straight line backing </vt:lpstr>
      <vt:lpstr>Alley-Dock backing </vt:lpstr>
      <vt:lpstr>Offset backing </vt:lpstr>
      <vt:lpstr>Parallel parking </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dcterms:created xsi:type="dcterms:W3CDTF">2019-10-10T15:37:26Z</dcterms:created>
  <dcterms:modified xsi:type="dcterms:W3CDTF">2021-05-20T19:31:19Z</dcterms:modified>
</cp:coreProperties>
</file>