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71" r:id="rId1"/>
  </p:sldMasterIdLst>
  <p:notesMasterIdLst>
    <p:notesMasterId r:id="rId20"/>
  </p:notesMasterIdLst>
  <p:handoutMasterIdLst>
    <p:handoutMasterId r:id="rId21"/>
  </p:handoutMasterIdLst>
  <p:sldIdLst>
    <p:sldId id="554" r:id="rId2"/>
    <p:sldId id="608" r:id="rId3"/>
    <p:sldId id="609" r:id="rId4"/>
    <p:sldId id="627" r:id="rId5"/>
    <p:sldId id="641" r:id="rId6"/>
    <p:sldId id="629" r:id="rId7"/>
    <p:sldId id="630" r:id="rId8"/>
    <p:sldId id="631" r:id="rId9"/>
    <p:sldId id="634" r:id="rId10"/>
    <p:sldId id="633" r:id="rId11"/>
    <p:sldId id="640" r:id="rId12"/>
    <p:sldId id="615" r:id="rId13"/>
    <p:sldId id="619" r:id="rId14"/>
    <p:sldId id="618" r:id="rId15"/>
    <p:sldId id="637" r:id="rId16"/>
    <p:sldId id="638" r:id="rId17"/>
    <p:sldId id="639" r:id="rId18"/>
    <p:sldId id="616" r:id="rId19"/>
  </p:sldIdLst>
  <p:sldSz cx="12192000" cy="6858000"/>
  <p:notesSz cx="7010400"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30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D106"/>
    <a:srgbClr val="F57A01"/>
    <a:srgbClr val="5FB743"/>
    <a:srgbClr val="C55A11"/>
    <a:srgbClr val="2D97E5"/>
    <a:srgbClr val="63BB46"/>
    <a:srgbClr val="417E2E"/>
    <a:srgbClr val="2591CB"/>
    <a:srgbClr val="AFBE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0012" autoAdjust="0"/>
    <p:restoredTop sz="37601" autoAdjust="0"/>
  </p:normalViewPr>
  <p:slideViewPr>
    <p:cSldViewPr snapToGrid="0">
      <p:cViewPr varScale="1">
        <p:scale>
          <a:sx n="30" d="100"/>
          <a:sy n="30" d="100"/>
        </p:scale>
        <p:origin x="1864" y="24"/>
      </p:cViewPr>
      <p:guideLst/>
    </p:cSldViewPr>
  </p:slideViewPr>
  <p:outlineViewPr>
    <p:cViewPr>
      <p:scale>
        <a:sx n="33" d="100"/>
        <a:sy n="33" d="100"/>
      </p:scale>
      <p:origin x="0" y="-41904"/>
    </p:cViewPr>
  </p:outlineViewPr>
  <p:notesTextViewPr>
    <p:cViewPr>
      <p:scale>
        <a:sx n="3" d="2"/>
        <a:sy n="3" d="2"/>
      </p:scale>
      <p:origin x="0" y="0"/>
    </p:cViewPr>
  </p:notesTextViewPr>
  <p:sorterViewPr>
    <p:cViewPr>
      <p:scale>
        <a:sx n="100" d="100"/>
        <a:sy n="100" d="100"/>
      </p:scale>
      <p:origin x="0" y="-2152"/>
    </p:cViewPr>
  </p:sorterViewPr>
  <p:notesViewPr>
    <p:cSldViewPr snapToGrid="0">
      <p:cViewPr varScale="1">
        <p:scale>
          <a:sx n="57" d="100"/>
          <a:sy n="57" d="100"/>
        </p:scale>
        <p:origin x="289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B35082-6337-43D9-9A66-3587BBFA8B55}" type="doc">
      <dgm:prSet loTypeId="urn:microsoft.com/office/officeart/2005/8/layout/rings+Icon" loCatId="relationship" qsTypeId="urn:microsoft.com/office/officeart/2005/8/quickstyle/simple1" qsCatId="simple" csTypeId="urn:microsoft.com/office/officeart/2005/8/colors/accent1_2" csCatId="accent1" phldr="1"/>
      <dgm:spPr/>
    </dgm:pt>
    <dgm:pt modelId="{8E4A476C-535E-4DD4-829A-D19D17B895D2}">
      <dgm:prSet phldrT="[Text]"/>
      <dgm:spPr>
        <a:solidFill>
          <a:schemeClr val="accent6">
            <a:lumMod val="60000"/>
            <a:lumOff val="40000"/>
            <a:alpha val="50000"/>
          </a:schemeClr>
        </a:solidFill>
      </dgm:spPr>
      <dgm:t>
        <a:bodyPr/>
        <a:lstStyle/>
        <a:p>
          <a:r>
            <a:rPr lang="en-US" b="1" dirty="0" smtClean="0"/>
            <a:t>Cooperative driving </a:t>
          </a:r>
          <a:endParaRPr lang="en-US" b="1" dirty="0"/>
        </a:p>
      </dgm:t>
    </dgm:pt>
    <dgm:pt modelId="{4E878A93-C2A6-48EE-8ACA-92EAD9355224}" type="parTrans" cxnId="{B2FF7281-A0BA-4074-8C61-2ABA20E48723}">
      <dgm:prSet/>
      <dgm:spPr/>
      <dgm:t>
        <a:bodyPr/>
        <a:lstStyle/>
        <a:p>
          <a:endParaRPr lang="en-US"/>
        </a:p>
      </dgm:t>
    </dgm:pt>
    <dgm:pt modelId="{01D3EF0A-D973-4ADF-97AE-C1DD46D5A672}" type="sibTrans" cxnId="{B2FF7281-A0BA-4074-8C61-2ABA20E48723}">
      <dgm:prSet/>
      <dgm:spPr/>
      <dgm:t>
        <a:bodyPr/>
        <a:lstStyle/>
        <a:p>
          <a:endParaRPr lang="en-US"/>
        </a:p>
      </dgm:t>
    </dgm:pt>
    <dgm:pt modelId="{947B2859-23F9-4BE1-9473-8A940867704C}">
      <dgm:prSet phldrT="[Text]"/>
      <dgm:spPr/>
      <dgm:t>
        <a:bodyPr/>
        <a:lstStyle/>
        <a:p>
          <a:r>
            <a:rPr lang="en-US" b="1" i="0" dirty="0" smtClean="0"/>
            <a:t>Pro-active driving</a:t>
          </a:r>
          <a:endParaRPr lang="en-US" b="1" i="0" dirty="0"/>
        </a:p>
      </dgm:t>
    </dgm:pt>
    <dgm:pt modelId="{470C4828-BC9A-417F-A68E-E1863D2CA82F}" type="parTrans" cxnId="{A55C0A10-EEAB-4B52-B4A9-035ECDA876B3}">
      <dgm:prSet/>
      <dgm:spPr/>
      <dgm:t>
        <a:bodyPr/>
        <a:lstStyle/>
        <a:p>
          <a:endParaRPr lang="en-US"/>
        </a:p>
      </dgm:t>
    </dgm:pt>
    <dgm:pt modelId="{3701E7DB-3D6B-4BB7-8FCB-E1D580CDEFFC}" type="sibTrans" cxnId="{A55C0A10-EEAB-4B52-B4A9-035ECDA876B3}">
      <dgm:prSet/>
      <dgm:spPr/>
      <dgm:t>
        <a:bodyPr/>
        <a:lstStyle/>
        <a:p>
          <a:endParaRPr lang="en-US"/>
        </a:p>
      </dgm:t>
    </dgm:pt>
    <dgm:pt modelId="{CDB5E1FA-7EAB-4AE9-A73B-A2F37E6D67A8}">
      <dgm:prSet phldrT="[Text]"/>
      <dgm:spPr>
        <a:solidFill>
          <a:schemeClr val="accent2">
            <a:alpha val="50000"/>
          </a:schemeClr>
        </a:solidFill>
      </dgm:spPr>
      <dgm:t>
        <a:bodyPr/>
        <a:lstStyle/>
        <a:p>
          <a:r>
            <a:rPr lang="en-US" b="1" dirty="0" smtClean="0"/>
            <a:t>Defensive driving</a:t>
          </a:r>
          <a:endParaRPr lang="en-US" b="1" dirty="0"/>
        </a:p>
      </dgm:t>
    </dgm:pt>
    <dgm:pt modelId="{B217E0A4-05AF-44AF-9A85-F415EF580171}" type="sibTrans" cxnId="{4A6DBC81-696E-4391-B2F5-4AC6380B911F}">
      <dgm:prSet/>
      <dgm:spPr/>
      <dgm:t>
        <a:bodyPr/>
        <a:lstStyle/>
        <a:p>
          <a:endParaRPr lang="en-US"/>
        </a:p>
      </dgm:t>
    </dgm:pt>
    <dgm:pt modelId="{3EE9D9C3-C7B6-480F-AF1F-8EB199B39B9B}" type="parTrans" cxnId="{4A6DBC81-696E-4391-B2F5-4AC6380B911F}">
      <dgm:prSet/>
      <dgm:spPr/>
      <dgm:t>
        <a:bodyPr/>
        <a:lstStyle/>
        <a:p>
          <a:endParaRPr lang="en-US"/>
        </a:p>
      </dgm:t>
    </dgm:pt>
    <dgm:pt modelId="{08AFDE84-FB44-4301-AB7F-18F1E9EBACA7}" type="pres">
      <dgm:prSet presAssocID="{D4B35082-6337-43D9-9A66-3587BBFA8B55}" presName="Name0" presStyleCnt="0">
        <dgm:presLayoutVars>
          <dgm:chMax val="7"/>
          <dgm:dir/>
          <dgm:resizeHandles val="exact"/>
        </dgm:presLayoutVars>
      </dgm:prSet>
      <dgm:spPr/>
    </dgm:pt>
    <dgm:pt modelId="{5BD0C658-A660-4B93-89D8-BE3562ED8881}" type="pres">
      <dgm:prSet presAssocID="{D4B35082-6337-43D9-9A66-3587BBFA8B55}" presName="ellipse1" presStyleLbl="vennNode1" presStyleIdx="0" presStyleCnt="3" custLinFactNeighborX="-54846" custLinFactNeighborY="19405">
        <dgm:presLayoutVars>
          <dgm:bulletEnabled val="1"/>
        </dgm:presLayoutVars>
      </dgm:prSet>
      <dgm:spPr/>
      <dgm:t>
        <a:bodyPr/>
        <a:lstStyle/>
        <a:p>
          <a:endParaRPr lang="en-US"/>
        </a:p>
      </dgm:t>
    </dgm:pt>
    <dgm:pt modelId="{8FC34607-57FE-4BB4-995B-54AB9942C705}" type="pres">
      <dgm:prSet presAssocID="{D4B35082-6337-43D9-9A66-3587BBFA8B55}" presName="ellipse2" presStyleLbl="vennNode1" presStyleIdx="1" presStyleCnt="3" custLinFactNeighborX="-1274" custLinFactNeighborY="-47290">
        <dgm:presLayoutVars>
          <dgm:bulletEnabled val="1"/>
        </dgm:presLayoutVars>
      </dgm:prSet>
      <dgm:spPr/>
      <dgm:t>
        <a:bodyPr/>
        <a:lstStyle/>
        <a:p>
          <a:endParaRPr lang="en-US"/>
        </a:p>
      </dgm:t>
    </dgm:pt>
    <dgm:pt modelId="{C6C2DDEC-F54B-4E6E-A9EA-43C9C64A1764}" type="pres">
      <dgm:prSet presAssocID="{D4B35082-6337-43D9-9A66-3587BBFA8B55}" presName="ellipse3" presStyleLbl="vennNode1" presStyleIdx="2" presStyleCnt="3" custLinFactNeighborX="54845" custLinFactNeighborY="19405">
        <dgm:presLayoutVars>
          <dgm:bulletEnabled val="1"/>
        </dgm:presLayoutVars>
      </dgm:prSet>
      <dgm:spPr/>
      <dgm:t>
        <a:bodyPr/>
        <a:lstStyle/>
        <a:p>
          <a:endParaRPr lang="en-US"/>
        </a:p>
      </dgm:t>
    </dgm:pt>
  </dgm:ptLst>
  <dgm:cxnLst>
    <dgm:cxn modelId="{57180B1F-61F1-4268-B72C-8FE658CA5920}" type="presOf" srcId="{D4B35082-6337-43D9-9A66-3587BBFA8B55}" destId="{08AFDE84-FB44-4301-AB7F-18F1E9EBACA7}" srcOrd="0" destOrd="0" presId="urn:microsoft.com/office/officeart/2005/8/layout/rings+Icon"/>
    <dgm:cxn modelId="{E8FB884B-AB80-4DDA-B1DA-E9529139B7F5}" type="presOf" srcId="{947B2859-23F9-4BE1-9473-8A940867704C}" destId="{C6C2DDEC-F54B-4E6E-A9EA-43C9C64A1764}" srcOrd="0" destOrd="0" presId="urn:microsoft.com/office/officeart/2005/8/layout/rings+Icon"/>
    <dgm:cxn modelId="{7045C119-7657-4496-8B81-007CF51259C6}" type="presOf" srcId="{CDB5E1FA-7EAB-4AE9-A73B-A2F37E6D67A8}" destId="{5BD0C658-A660-4B93-89D8-BE3562ED8881}" srcOrd="0" destOrd="0" presId="urn:microsoft.com/office/officeart/2005/8/layout/rings+Icon"/>
    <dgm:cxn modelId="{E00C94BA-F454-4A65-8FF9-743C9EA8130F}" type="presOf" srcId="{8E4A476C-535E-4DD4-829A-D19D17B895D2}" destId="{8FC34607-57FE-4BB4-995B-54AB9942C705}" srcOrd="0" destOrd="0" presId="urn:microsoft.com/office/officeart/2005/8/layout/rings+Icon"/>
    <dgm:cxn modelId="{4A6DBC81-696E-4391-B2F5-4AC6380B911F}" srcId="{D4B35082-6337-43D9-9A66-3587BBFA8B55}" destId="{CDB5E1FA-7EAB-4AE9-A73B-A2F37E6D67A8}" srcOrd="0" destOrd="0" parTransId="{3EE9D9C3-C7B6-480F-AF1F-8EB199B39B9B}" sibTransId="{B217E0A4-05AF-44AF-9A85-F415EF580171}"/>
    <dgm:cxn modelId="{B2FF7281-A0BA-4074-8C61-2ABA20E48723}" srcId="{D4B35082-6337-43D9-9A66-3587BBFA8B55}" destId="{8E4A476C-535E-4DD4-829A-D19D17B895D2}" srcOrd="1" destOrd="0" parTransId="{4E878A93-C2A6-48EE-8ACA-92EAD9355224}" sibTransId="{01D3EF0A-D973-4ADF-97AE-C1DD46D5A672}"/>
    <dgm:cxn modelId="{A55C0A10-EEAB-4B52-B4A9-035ECDA876B3}" srcId="{D4B35082-6337-43D9-9A66-3587BBFA8B55}" destId="{947B2859-23F9-4BE1-9473-8A940867704C}" srcOrd="2" destOrd="0" parTransId="{470C4828-BC9A-417F-A68E-E1863D2CA82F}" sibTransId="{3701E7DB-3D6B-4BB7-8FCB-E1D580CDEFFC}"/>
    <dgm:cxn modelId="{00D7C59B-B611-472D-9F3B-0E3C04ED9449}" type="presParOf" srcId="{08AFDE84-FB44-4301-AB7F-18F1E9EBACA7}" destId="{5BD0C658-A660-4B93-89D8-BE3562ED8881}" srcOrd="0" destOrd="0" presId="urn:microsoft.com/office/officeart/2005/8/layout/rings+Icon"/>
    <dgm:cxn modelId="{EE155AE7-7DAB-4A1B-9C6C-D3FA0D3D3116}" type="presParOf" srcId="{08AFDE84-FB44-4301-AB7F-18F1E9EBACA7}" destId="{8FC34607-57FE-4BB4-995B-54AB9942C705}" srcOrd="1" destOrd="0" presId="urn:microsoft.com/office/officeart/2005/8/layout/rings+Icon"/>
    <dgm:cxn modelId="{105C81C4-2AB1-497A-ADF8-09F0F009D57B}" type="presParOf" srcId="{08AFDE84-FB44-4301-AB7F-18F1E9EBACA7}" destId="{C6C2DDEC-F54B-4E6E-A9EA-43C9C64A1764}" srcOrd="2"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50294D6-B4F9-498C-B511-9BAA6C9DA13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32FB5AD-9C43-43FA-BA4E-01A8FDC069F1}">
      <dgm:prSet phldrT="[Text]"/>
      <dgm:spPr>
        <a:solidFill>
          <a:schemeClr val="accent1">
            <a:lumMod val="60000"/>
            <a:lumOff val="40000"/>
          </a:schemeClr>
        </a:solidFill>
        <a:ln>
          <a:solidFill>
            <a:schemeClr val="accent1">
              <a:lumMod val="60000"/>
              <a:lumOff val="40000"/>
            </a:schemeClr>
          </a:solidFill>
        </a:ln>
      </dgm:spPr>
      <dgm:t>
        <a:bodyPr/>
        <a:lstStyle/>
        <a:p>
          <a:r>
            <a:rPr lang="en-US" dirty="0" smtClean="0"/>
            <a:t>See</a:t>
          </a:r>
          <a:endParaRPr lang="en-US" dirty="0"/>
        </a:p>
      </dgm:t>
    </dgm:pt>
    <dgm:pt modelId="{8464E21C-EEEC-466D-8A7D-32841B2A0D0F}" type="parTrans" cxnId="{6C54DFAD-C828-4FD3-A1E5-C52960FEA967}">
      <dgm:prSet/>
      <dgm:spPr/>
      <dgm:t>
        <a:bodyPr/>
        <a:lstStyle/>
        <a:p>
          <a:endParaRPr lang="en-US"/>
        </a:p>
      </dgm:t>
    </dgm:pt>
    <dgm:pt modelId="{2063405E-8610-4761-B6BE-CB04A0BF4D11}" type="sibTrans" cxnId="{6C54DFAD-C828-4FD3-A1E5-C52960FEA967}">
      <dgm:prSet/>
      <dgm:spPr/>
      <dgm:t>
        <a:bodyPr/>
        <a:lstStyle/>
        <a:p>
          <a:endParaRPr lang="en-US"/>
        </a:p>
      </dgm:t>
    </dgm:pt>
    <dgm:pt modelId="{BD76644C-8CFC-4423-AAE3-0B946DC2BAFE}">
      <dgm:prSet phldrT="[Text]"/>
      <dgm:spPr/>
      <dgm:t>
        <a:bodyPr/>
        <a:lstStyle/>
        <a:p>
          <a:r>
            <a:rPr lang="en-US" dirty="0" smtClean="0"/>
            <a:t>Scan and identify any real or potential hazards or conflicts</a:t>
          </a:r>
          <a:br>
            <a:rPr lang="en-US" dirty="0" smtClean="0"/>
          </a:br>
          <a:endParaRPr lang="en-US" dirty="0"/>
        </a:p>
      </dgm:t>
    </dgm:pt>
    <dgm:pt modelId="{08BC4918-3366-49D3-B07F-67CAE0114841}" type="parTrans" cxnId="{07D3629D-1D9D-48E7-83FA-74FC79C0FD81}">
      <dgm:prSet/>
      <dgm:spPr/>
      <dgm:t>
        <a:bodyPr/>
        <a:lstStyle/>
        <a:p>
          <a:endParaRPr lang="en-US"/>
        </a:p>
      </dgm:t>
    </dgm:pt>
    <dgm:pt modelId="{DB81FCB9-107B-48BE-9410-233A118ACCF2}" type="sibTrans" cxnId="{07D3629D-1D9D-48E7-83FA-74FC79C0FD81}">
      <dgm:prSet/>
      <dgm:spPr/>
      <dgm:t>
        <a:bodyPr/>
        <a:lstStyle/>
        <a:p>
          <a:endParaRPr lang="en-US"/>
        </a:p>
      </dgm:t>
    </dgm:pt>
    <dgm:pt modelId="{66532F58-981D-4FA6-BF5E-67CA85CC6B11}">
      <dgm:prSet phldrT="[Text]"/>
      <dgm:spPr/>
      <dgm:t>
        <a:bodyPr/>
        <a:lstStyle/>
        <a:p>
          <a:r>
            <a:rPr lang="en-US" dirty="0" smtClean="0"/>
            <a:t>Predict and decide </a:t>
          </a:r>
          <a:endParaRPr lang="en-US" dirty="0"/>
        </a:p>
      </dgm:t>
    </dgm:pt>
    <dgm:pt modelId="{8EDB1EA2-3550-454C-8AD1-F3077ECC5ACF}" type="parTrans" cxnId="{7FC09C79-788E-48FA-A778-917365AE72DC}">
      <dgm:prSet/>
      <dgm:spPr/>
      <dgm:t>
        <a:bodyPr/>
        <a:lstStyle/>
        <a:p>
          <a:endParaRPr lang="en-US"/>
        </a:p>
      </dgm:t>
    </dgm:pt>
    <dgm:pt modelId="{7756CC1A-5FB5-456F-B87A-0FD9768AB3CC}" type="sibTrans" cxnId="{7FC09C79-788E-48FA-A778-917365AE72DC}">
      <dgm:prSet/>
      <dgm:spPr/>
      <dgm:t>
        <a:bodyPr/>
        <a:lstStyle/>
        <a:p>
          <a:endParaRPr lang="en-US"/>
        </a:p>
      </dgm:t>
    </dgm:pt>
    <dgm:pt modelId="{965E433D-8FCE-4AAA-ABA2-1C06879E28CF}">
      <dgm:prSet phldrT="[Text]"/>
      <dgm:spPr/>
      <dgm:t>
        <a:bodyPr/>
        <a:lstStyle/>
        <a:p>
          <a:r>
            <a:rPr lang="en-US" dirty="0" smtClean="0"/>
            <a:t>Execute your decision</a:t>
          </a:r>
          <a:endParaRPr lang="en-US" dirty="0"/>
        </a:p>
      </dgm:t>
    </dgm:pt>
    <dgm:pt modelId="{F52F12D5-49AA-4CE1-9A06-AE3C2EEE5A2A}" type="parTrans" cxnId="{514E210B-98E8-46FF-B146-5C801EA4C38C}">
      <dgm:prSet/>
      <dgm:spPr/>
      <dgm:t>
        <a:bodyPr/>
        <a:lstStyle/>
        <a:p>
          <a:endParaRPr lang="en-US"/>
        </a:p>
      </dgm:t>
    </dgm:pt>
    <dgm:pt modelId="{16B05CA8-5726-44B7-8F0E-5C0F599E3C05}" type="sibTrans" cxnId="{514E210B-98E8-46FF-B146-5C801EA4C38C}">
      <dgm:prSet/>
      <dgm:spPr/>
      <dgm:t>
        <a:bodyPr/>
        <a:lstStyle/>
        <a:p>
          <a:endParaRPr lang="en-US"/>
        </a:p>
      </dgm:t>
    </dgm:pt>
    <dgm:pt modelId="{B0BD3075-F8EB-4E4B-9AB6-85143B472701}">
      <dgm:prSet phldrT="[Text]"/>
      <dgm:spPr/>
      <dgm:t>
        <a:bodyPr/>
        <a:lstStyle/>
        <a:p>
          <a:endParaRPr lang="en-US" dirty="0"/>
        </a:p>
      </dgm:t>
    </dgm:pt>
    <dgm:pt modelId="{4EA5C04A-D7B0-4070-B2D5-7D0D36E0BBB6}" type="sibTrans" cxnId="{0F8FAF99-A9EB-4AD2-A5B4-B3E12A966F2A}">
      <dgm:prSet/>
      <dgm:spPr/>
      <dgm:t>
        <a:bodyPr/>
        <a:lstStyle/>
        <a:p>
          <a:endParaRPr lang="en-US"/>
        </a:p>
      </dgm:t>
    </dgm:pt>
    <dgm:pt modelId="{3BA31375-E1E0-4A1A-A14E-6F7370032792}" type="parTrans" cxnId="{0F8FAF99-A9EB-4AD2-A5B4-B3E12A966F2A}">
      <dgm:prSet/>
      <dgm:spPr/>
      <dgm:t>
        <a:bodyPr/>
        <a:lstStyle/>
        <a:p>
          <a:endParaRPr lang="en-US"/>
        </a:p>
      </dgm:t>
    </dgm:pt>
    <dgm:pt modelId="{83F92C7B-482E-49BB-BFBC-94644F741B24}">
      <dgm:prSet phldrT="[Text]"/>
      <dgm:spPr>
        <a:solidFill>
          <a:schemeClr val="accent2">
            <a:lumMod val="60000"/>
            <a:lumOff val="40000"/>
          </a:schemeClr>
        </a:solidFill>
      </dgm:spPr>
      <dgm:t>
        <a:bodyPr/>
        <a:lstStyle/>
        <a:p>
          <a:r>
            <a:rPr lang="en-US" dirty="0" smtClean="0"/>
            <a:t>Do </a:t>
          </a:r>
          <a:endParaRPr lang="en-US" dirty="0"/>
        </a:p>
      </dgm:t>
    </dgm:pt>
    <dgm:pt modelId="{09BC5B4C-C998-4A64-9AC6-204750F1E5B0}" type="sibTrans" cxnId="{ED609673-3ACD-4085-A7AD-ED14A52F5CEB}">
      <dgm:prSet/>
      <dgm:spPr/>
      <dgm:t>
        <a:bodyPr/>
        <a:lstStyle/>
        <a:p>
          <a:endParaRPr lang="en-US"/>
        </a:p>
      </dgm:t>
    </dgm:pt>
    <dgm:pt modelId="{4BA52199-9832-493A-B155-B8794D4317F1}" type="parTrans" cxnId="{ED609673-3ACD-4085-A7AD-ED14A52F5CEB}">
      <dgm:prSet/>
      <dgm:spPr/>
      <dgm:t>
        <a:bodyPr/>
        <a:lstStyle/>
        <a:p>
          <a:endParaRPr lang="en-US"/>
        </a:p>
      </dgm:t>
    </dgm:pt>
    <dgm:pt modelId="{388C6FE9-7BB4-4D68-B5C1-608EB09600EB}">
      <dgm:prSet phldrT="[Text]"/>
      <dgm:spPr>
        <a:solidFill>
          <a:schemeClr val="accent6">
            <a:lumMod val="60000"/>
            <a:lumOff val="40000"/>
          </a:schemeClr>
        </a:solidFill>
      </dgm:spPr>
      <dgm:t>
        <a:bodyPr/>
        <a:lstStyle/>
        <a:p>
          <a:r>
            <a:rPr lang="en-US" dirty="0" smtClean="0"/>
            <a:t>Think</a:t>
          </a:r>
          <a:endParaRPr lang="en-US" dirty="0"/>
        </a:p>
      </dgm:t>
    </dgm:pt>
    <dgm:pt modelId="{CD278C0E-B3E3-4BFA-BFFD-6876F8EF712D}" type="sibTrans" cxnId="{6C88A782-A312-410C-9714-2AA714CF81A6}">
      <dgm:prSet/>
      <dgm:spPr/>
      <dgm:t>
        <a:bodyPr/>
        <a:lstStyle/>
        <a:p>
          <a:endParaRPr lang="en-US"/>
        </a:p>
      </dgm:t>
    </dgm:pt>
    <dgm:pt modelId="{59B8EA58-DF62-4E02-90FE-DDE47C733F55}" type="parTrans" cxnId="{6C88A782-A312-410C-9714-2AA714CF81A6}">
      <dgm:prSet/>
      <dgm:spPr/>
      <dgm:t>
        <a:bodyPr/>
        <a:lstStyle/>
        <a:p>
          <a:endParaRPr lang="en-US"/>
        </a:p>
      </dgm:t>
    </dgm:pt>
    <dgm:pt modelId="{2B52050D-DEBA-4613-978E-305ECE6200C4}" type="pres">
      <dgm:prSet presAssocID="{950294D6-B4F9-498C-B511-9BAA6C9DA131}" presName="Name0" presStyleCnt="0">
        <dgm:presLayoutVars>
          <dgm:dir/>
          <dgm:animLvl val="lvl"/>
          <dgm:resizeHandles val="exact"/>
        </dgm:presLayoutVars>
      </dgm:prSet>
      <dgm:spPr/>
      <dgm:t>
        <a:bodyPr/>
        <a:lstStyle/>
        <a:p>
          <a:endParaRPr lang="en-US"/>
        </a:p>
      </dgm:t>
    </dgm:pt>
    <dgm:pt modelId="{20888E02-21A6-48A6-B6CC-FFC66FF23C54}" type="pres">
      <dgm:prSet presAssocID="{632FB5AD-9C43-43FA-BA4E-01A8FDC069F1}" presName="linNode" presStyleCnt="0"/>
      <dgm:spPr/>
    </dgm:pt>
    <dgm:pt modelId="{08082A04-6B9E-41E8-8BD5-0655766C4FA0}" type="pres">
      <dgm:prSet presAssocID="{632FB5AD-9C43-43FA-BA4E-01A8FDC069F1}" presName="parentText" presStyleLbl="node1" presStyleIdx="0" presStyleCnt="3">
        <dgm:presLayoutVars>
          <dgm:chMax val="1"/>
          <dgm:bulletEnabled val="1"/>
        </dgm:presLayoutVars>
      </dgm:prSet>
      <dgm:spPr/>
      <dgm:t>
        <a:bodyPr/>
        <a:lstStyle/>
        <a:p>
          <a:endParaRPr lang="en-US"/>
        </a:p>
      </dgm:t>
    </dgm:pt>
    <dgm:pt modelId="{8906DAF2-B9EF-40A0-98F0-A0DF49D8F5C9}" type="pres">
      <dgm:prSet presAssocID="{632FB5AD-9C43-43FA-BA4E-01A8FDC069F1}" presName="descendantText" presStyleLbl="alignAccFollowNode1" presStyleIdx="0" presStyleCnt="3">
        <dgm:presLayoutVars>
          <dgm:bulletEnabled val="1"/>
        </dgm:presLayoutVars>
      </dgm:prSet>
      <dgm:spPr/>
      <dgm:t>
        <a:bodyPr/>
        <a:lstStyle/>
        <a:p>
          <a:endParaRPr lang="en-US"/>
        </a:p>
      </dgm:t>
    </dgm:pt>
    <dgm:pt modelId="{78975348-8248-462B-B3D4-3458F5A90FDA}" type="pres">
      <dgm:prSet presAssocID="{2063405E-8610-4761-B6BE-CB04A0BF4D11}" presName="sp" presStyleCnt="0"/>
      <dgm:spPr/>
    </dgm:pt>
    <dgm:pt modelId="{92C1E86A-2113-4EEB-843A-9B466B3F76A7}" type="pres">
      <dgm:prSet presAssocID="{388C6FE9-7BB4-4D68-B5C1-608EB09600EB}" presName="linNode" presStyleCnt="0"/>
      <dgm:spPr/>
    </dgm:pt>
    <dgm:pt modelId="{304F3932-A08E-4C82-B924-978E12A2C057}" type="pres">
      <dgm:prSet presAssocID="{388C6FE9-7BB4-4D68-B5C1-608EB09600EB}" presName="parentText" presStyleLbl="node1" presStyleIdx="1" presStyleCnt="3" custLinFactNeighborX="-204" custLinFactNeighborY="609">
        <dgm:presLayoutVars>
          <dgm:chMax val="1"/>
          <dgm:bulletEnabled val="1"/>
        </dgm:presLayoutVars>
      </dgm:prSet>
      <dgm:spPr/>
      <dgm:t>
        <a:bodyPr/>
        <a:lstStyle/>
        <a:p>
          <a:endParaRPr lang="en-US"/>
        </a:p>
      </dgm:t>
    </dgm:pt>
    <dgm:pt modelId="{9A228945-E9A2-4A25-A3A8-6A223B241C87}" type="pres">
      <dgm:prSet presAssocID="{388C6FE9-7BB4-4D68-B5C1-608EB09600EB}" presName="descendantText" presStyleLbl="alignAccFollowNode1" presStyleIdx="1" presStyleCnt="3">
        <dgm:presLayoutVars>
          <dgm:bulletEnabled val="1"/>
        </dgm:presLayoutVars>
      </dgm:prSet>
      <dgm:spPr/>
      <dgm:t>
        <a:bodyPr/>
        <a:lstStyle/>
        <a:p>
          <a:endParaRPr lang="en-US"/>
        </a:p>
      </dgm:t>
    </dgm:pt>
    <dgm:pt modelId="{BC67E9F7-14AF-4A10-A63E-8EE8367231BD}" type="pres">
      <dgm:prSet presAssocID="{CD278C0E-B3E3-4BFA-BFFD-6876F8EF712D}" presName="sp" presStyleCnt="0"/>
      <dgm:spPr/>
    </dgm:pt>
    <dgm:pt modelId="{93F1666E-1060-4171-BA10-3D5784D79A61}" type="pres">
      <dgm:prSet presAssocID="{83F92C7B-482E-49BB-BFBC-94644F741B24}" presName="linNode" presStyleCnt="0"/>
      <dgm:spPr/>
    </dgm:pt>
    <dgm:pt modelId="{195C46B5-37E6-486F-9C1E-36DAF2041125}" type="pres">
      <dgm:prSet presAssocID="{83F92C7B-482E-49BB-BFBC-94644F741B24}" presName="parentText" presStyleLbl="node1" presStyleIdx="2" presStyleCnt="3">
        <dgm:presLayoutVars>
          <dgm:chMax val="1"/>
          <dgm:bulletEnabled val="1"/>
        </dgm:presLayoutVars>
      </dgm:prSet>
      <dgm:spPr/>
      <dgm:t>
        <a:bodyPr/>
        <a:lstStyle/>
        <a:p>
          <a:endParaRPr lang="en-US"/>
        </a:p>
      </dgm:t>
    </dgm:pt>
    <dgm:pt modelId="{E2FE8733-6A14-408F-B1A1-62693F192DD7}" type="pres">
      <dgm:prSet presAssocID="{83F92C7B-482E-49BB-BFBC-94644F741B24}" presName="descendantText" presStyleLbl="alignAccFollowNode1" presStyleIdx="2" presStyleCnt="3">
        <dgm:presLayoutVars>
          <dgm:bulletEnabled val="1"/>
        </dgm:presLayoutVars>
      </dgm:prSet>
      <dgm:spPr/>
      <dgm:t>
        <a:bodyPr/>
        <a:lstStyle/>
        <a:p>
          <a:endParaRPr lang="en-US"/>
        </a:p>
      </dgm:t>
    </dgm:pt>
  </dgm:ptLst>
  <dgm:cxnLst>
    <dgm:cxn modelId="{6F139958-F198-4BA1-B937-C23EC98689F3}" type="presOf" srcId="{388C6FE9-7BB4-4D68-B5C1-608EB09600EB}" destId="{304F3932-A08E-4C82-B924-978E12A2C057}" srcOrd="0" destOrd="0" presId="urn:microsoft.com/office/officeart/2005/8/layout/vList5"/>
    <dgm:cxn modelId="{ECBF968E-9D1F-4656-B56D-10B1EE30E3B4}" type="presOf" srcId="{950294D6-B4F9-498C-B511-9BAA6C9DA131}" destId="{2B52050D-DEBA-4613-978E-305ECE6200C4}" srcOrd="0" destOrd="0" presId="urn:microsoft.com/office/officeart/2005/8/layout/vList5"/>
    <dgm:cxn modelId="{AFAB17A8-1EDE-4B9F-A38C-8BF63655CC49}" type="presOf" srcId="{66532F58-981D-4FA6-BF5E-67CA85CC6B11}" destId="{9A228945-E9A2-4A25-A3A8-6A223B241C87}" srcOrd="0" destOrd="0" presId="urn:microsoft.com/office/officeart/2005/8/layout/vList5"/>
    <dgm:cxn modelId="{6C54DFAD-C828-4FD3-A1E5-C52960FEA967}" srcId="{950294D6-B4F9-498C-B511-9BAA6C9DA131}" destId="{632FB5AD-9C43-43FA-BA4E-01A8FDC069F1}" srcOrd="0" destOrd="0" parTransId="{8464E21C-EEEC-466D-8A7D-32841B2A0D0F}" sibTransId="{2063405E-8610-4761-B6BE-CB04A0BF4D11}"/>
    <dgm:cxn modelId="{07D3629D-1D9D-48E7-83FA-74FC79C0FD81}" srcId="{632FB5AD-9C43-43FA-BA4E-01A8FDC069F1}" destId="{BD76644C-8CFC-4423-AAE3-0B946DC2BAFE}" srcOrd="0" destOrd="0" parTransId="{08BC4918-3366-49D3-B07F-67CAE0114841}" sibTransId="{DB81FCB9-107B-48BE-9410-233A118ACCF2}"/>
    <dgm:cxn modelId="{ED609673-3ACD-4085-A7AD-ED14A52F5CEB}" srcId="{950294D6-B4F9-498C-B511-9BAA6C9DA131}" destId="{83F92C7B-482E-49BB-BFBC-94644F741B24}" srcOrd="2" destOrd="0" parTransId="{4BA52199-9832-493A-B155-B8794D4317F1}" sibTransId="{09BC5B4C-C998-4A64-9AC6-204750F1E5B0}"/>
    <dgm:cxn modelId="{EF4A42B9-D18F-4912-97AD-829067AC3C40}" type="presOf" srcId="{965E433D-8FCE-4AAA-ABA2-1C06879E28CF}" destId="{E2FE8733-6A14-408F-B1A1-62693F192DD7}" srcOrd="0" destOrd="0" presId="urn:microsoft.com/office/officeart/2005/8/layout/vList5"/>
    <dgm:cxn modelId="{C5676493-10C1-4ED2-A5B1-32E78064A707}" type="presOf" srcId="{83F92C7B-482E-49BB-BFBC-94644F741B24}" destId="{195C46B5-37E6-486F-9C1E-36DAF2041125}" srcOrd="0" destOrd="0" presId="urn:microsoft.com/office/officeart/2005/8/layout/vList5"/>
    <dgm:cxn modelId="{7FC09C79-788E-48FA-A778-917365AE72DC}" srcId="{388C6FE9-7BB4-4D68-B5C1-608EB09600EB}" destId="{66532F58-981D-4FA6-BF5E-67CA85CC6B11}" srcOrd="0" destOrd="0" parTransId="{8EDB1EA2-3550-454C-8AD1-F3077ECC5ACF}" sibTransId="{7756CC1A-5FB5-456F-B87A-0FD9768AB3CC}"/>
    <dgm:cxn modelId="{6C88A782-A312-410C-9714-2AA714CF81A6}" srcId="{950294D6-B4F9-498C-B511-9BAA6C9DA131}" destId="{388C6FE9-7BB4-4D68-B5C1-608EB09600EB}" srcOrd="1" destOrd="0" parTransId="{59B8EA58-DF62-4E02-90FE-DDE47C733F55}" sibTransId="{CD278C0E-B3E3-4BFA-BFFD-6876F8EF712D}"/>
    <dgm:cxn modelId="{EF65A8F6-E1B4-4A3B-80B6-35B9C55FE4F9}" type="presOf" srcId="{632FB5AD-9C43-43FA-BA4E-01A8FDC069F1}" destId="{08082A04-6B9E-41E8-8BD5-0655766C4FA0}" srcOrd="0" destOrd="0" presId="urn:microsoft.com/office/officeart/2005/8/layout/vList5"/>
    <dgm:cxn modelId="{AC8D1952-C577-4D0E-A71E-196D47FF9B28}" type="presOf" srcId="{BD76644C-8CFC-4423-AAE3-0B946DC2BAFE}" destId="{8906DAF2-B9EF-40A0-98F0-A0DF49D8F5C9}" srcOrd="0" destOrd="0" presId="urn:microsoft.com/office/officeart/2005/8/layout/vList5"/>
    <dgm:cxn modelId="{514E210B-98E8-46FF-B146-5C801EA4C38C}" srcId="{83F92C7B-482E-49BB-BFBC-94644F741B24}" destId="{965E433D-8FCE-4AAA-ABA2-1C06879E28CF}" srcOrd="0" destOrd="0" parTransId="{F52F12D5-49AA-4CE1-9A06-AE3C2EEE5A2A}" sibTransId="{16B05CA8-5726-44B7-8F0E-5C0F599E3C05}"/>
    <dgm:cxn modelId="{62C4D77D-4180-4556-832D-BAEA335487D2}" type="presOf" srcId="{B0BD3075-F8EB-4E4B-9AB6-85143B472701}" destId="{8906DAF2-B9EF-40A0-98F0-A0DF49D8F5C9}" srcOrd="0" destOrd="1" presId="urn:microsoft.com/office/officeart/2005/8/layout/vList5"/>
    <dgm:cxn modelId="{0F8FAF99-A9EB-4AD2-A5B4-B3E12A966F2A}" srcId="{632FB5AD-9C43-43FA-BA4E-01A8FDC069F1}" destId="{B0BD3075-F8EB-4E4B-9AB6-85143B472701}" srcOrd="1" destOrd="0" parTransId="{3BA31375-E1E0-4A1A-A14E-6F7370032792}" sibTransId="{4EA5C04A-D7B0-4070-B2D5-7D0D36E0BBB6}"/>
    <dgm:cxn modelId="{1912FC3D-6F85-41F0-9817-2956980065E0}" type="presParOf" srcId="{2B52050D-DEBA-4613-978E-305ECE6200C4}" destId="{20888E02-21A6-48A6-B6CC-FFC66FF23C54}" srcOrd="0" destOrd="0" presId="urn:microsoft.com/office/officeart/2005/8/layout/vList5"/>
    <dgm:cxn modelId="{63202E31-A0A7-4F90-BFFB-A21BAD907655}" type="presParOf" srcId="{20888E02-21A6-48A6-B6CC-FFC66FF23C54}" destId="{08082A04-6B9E-41E8-8BD5-0655766C4FA0}" srcOrd="0" destOrd="0" presId="urn:microsoft.com/office/officeart/2005/8/layout/vList5"/>
    <dgm:cxn modelId="{3B06F5C9-EC51-4C95-B562-BF6513CC0B4E}" type="presParOf" srcId="{20888E02-21A6-48A6-B6CC-FFC66FF23C54}" destId="{8906DAF2-B9EF-40A0-98F0-A0DF49D8F5C9}" srcOrd="1" destOrd="0" presId="urn:microsoft.com/office/officeart/2005/8/layout/vList5"/>
    <dgm:cxn modelId="{837D0A5F-71A4-4382-A56A-73102CD74A4E}" type="presParOf" srcId="{2B52050D-DEBA-4613-978E-305ECE6200C4}" destId="{78975348-8248-462B-B3D4-3458F5A90FDA}" srcOrd="1" destOrd="0" presId="urn:microsoft.com/office/officeart/2005/8/layout/vList5"/>
    <dgm:cxn modelId="{00F2D047-5F66-4ECA-AFD6-263930B5FA7A}" type="presParOf" srcId="{2B52050D-DEBA-4613-978E-305ECE6200C4}" destId="{92C1E86A-2113-4EEB-843A-9B466B3F76A7}" srcOrd="2" destOrd="0" presId="urn:microsoft.com/office/officeart/2005/8/layout/vList5"/>
    <dgm:cxn modelId="{8D8D5353-B47D-4EBA-AE5C-C792E097277D}" type="presParOf" srcId="{92C1E86A-2113-4EEB-843A-9B466B3F76A7}" destId="{304F3932-A08E-4C82-B924-978E12A2C057}" srcOrd="0" destOrd="0" presId="urn:microsoft.com/office/officeart/2005/8/layout/vList5"/>
    <dgm:cxn modelId="{294EDA51-B93D-4C5D-9713-1D5008C1E259}" type="presParOf" srcId="{92C1E86A-2113-4EEB-843A-9B466B3F76A7}" destId="{9A228945-E9A2-4A25-A3A8-6A223B241C87}" srcOrd="1" destOrd="0" presId="urn:microsoft.com/office/officeart/2005/8/layout/vList5"/>
    <dgm:cxn modelId="{BAA03B1B-7F35-40C2-B5E7-675548270965}" type="presParOf" srcId="{2B52050D-DEBA-4613-978E-305ECE6200C4}" destId="{BC67E9F7-14AF-4A10-A63E-8EE8367231BD}" srcOrd="3" destOrd="0" presId="urn:microsoft.com/office/officeart/2005/8/layout/vList5"/>
    <dgm:cxn modelId="{1FC68DA1-F6E8-424F-B961-966D10D7A3B1}" type="presParOf" srcId="{2B52050D-DEBA-4613-978E-305ECE6200C4}" destId="{93F1666E-1060-4171-BA10-3D5784D79A61}" srcOrd="4" destOrd="0" presId="urn:microsoft.com/office/officeart/2005/8/layout/vList5"/>
    <dgm:cxn modelId="{01FF0263-3910-4B8A-B29C-B986C9AC412A}" type="presParOf" srcId="{93F1666E-1060-4171-BA10-3D5784D79A61}" destId="{195C46B5-37E6-486F-9C1E-36DAF2041125}" srcOrd="0" destOrd="0" presId="urn:microsoft.com/office/officeart/2005/8/layout/vList5"/>
    <dgm:cxn modelId="{34E58CDA-0707-4012-AC14-118BCA771CB8}" type="presParOf" srcId="{93F1666E-1060-4171-BA10-3D5784D79A61}" destId="{E2FE8733-6A14-408F-B1A1-62693F192DD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0EA0342-D91E-4850-83A2-53CBA9F2BE0E}"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579DC0DB-5968-40F2-BE7D-FFCF4D4E0F79}">
      <dgm:prSet/>
      <dgm:spPr>
        <a:solidFill>
          <a:schemeClr val="accent2">
            <a:lumMod val="60000"/>
            <a:lumOff val="40000"/>
          </a:schemeClr>
        </a:solidFill>
      </dgm:spPr>
      <dgm:t>
        <a:bodyPr/>
        <a:lstStyle/>
        <a:p>
          <a:pPr rtl="0"/>
          <a:r>
            <a:rPr lang="en-CA" dirty="0" smtClean="0"/>
            <a:t>Hearing</a:t>
          </a:r>
          <a:br>
            <a:rPr lang="en-CA" dirty="0" smtClean="0"/>
          </a:br>
          <a:endParaRPr lang="en-CA" dirty="0"/>
        </a:p>
      </dgm:t>
    </dgm:pt>
    <dgm:pt modelId="{E5B089C8-281C-420E-99C4-AE6BC5D22B97}" type="parTrans" cxnId="{114014E8-5C8F-41DC-B565-FD09E6D866A4}">
      <dgm:prSet/>
      <dgm:spPr/>
      <dgm:t>
        <a:bodyPr/>
        <a:lstStyle/>
        <a:p>
          <a:endParaRPr lang="en-US"/>
        </a:p>
      </dgm:t>
    </dgm:pt>
    <dgm:pt modelId="{FF2E00C5-9A1C-4658-9D37-BE81407B8F95}" type="sibTrans" cxnId="{114014E8-5C8F-41DC-B565-FD09E6D866A4}">
      <dgm:prSet/>
      <dgm:spPr/>
      <dgm:t>
        <a:bodyPr/>
        <a:lstStyle/>
        <a:p>
          <a:endParaRPr lang="en-US"/>
        </a:p>
      </dgm:t>
    </dgm:pt>
    <dgm:pt modelId="{DBDD540E-69F8-4969-AAE9-B2418BC20D1C}">
      <dgm:prSet/>
      <dgm:spPr>
        <a:solidFill>
          <a:schemeClr val="accent6">
            <a:lumMod val="60000"/>
            <a:lumOff val="40000"/>
          </a:schemeClr>
        </a:solidFill>
      </dgm:spPr>
      <dgm:t>
        <a:bodyPr/>
        <a:lstStyle/>
        <a:p>
          <a:pPr rtl="0"/>
          <a:r>
            <a:rPr lang="en-CA" dirty="0" smtClean="0"/>
            <a:t>Feeling</a:t>
          </a:r>
          <a:br>
            <a:rPr lang="en-CA" dirty="0" smtClean="0"/>
          </a:br>
          <a:endParaRPr lang="en-CA" dirty="0"/>
        </a:p>
      </dgm:t>
    </dgm:pt>
    <dgm:pt modelId="{F92459E6-39E3-480D-B229-2565E495CCCD}" type="parTrans" cxnId="{72C7F086-2705-4ADB-A050-87288C04008F}">
      <dgm:prSet/>
      <dgm:spPr/>
      <dgm:t>
        <a:bodyPr/>
        <a:lstStyle/>
        <a:p>
          <a:endParaRPr lang="en-US"/>
        </a:p>
      </dgm:t>
    </dgm:pt>
    <dgm:pt modelId="{AD97C98E-5510-42FC-B3EA-CB6C83F2D066}" type="sibTrans" cxnId="{72C7F086-2705-4ADB-A050-87288C04008F}">
      <dgm:prSet/>
      <dgm:spPr/>
      <dgm:t>
        <a:bodyPr/>
        <a:lstStyle/>
        <a:p>
          <a:endParaRPr lang="en-US"/>
        </a:p>
      </dgm:t>
    </dgm:pt>
    <dgm:pt modelId="{AD51E898-732B-4DEF-8D67-C62F9F1809E3}">
      <dgm:prSet/>
      <dgm:spPr>
        <a:solidFill>
          <a:schemeClr val="accent4">
            <a:lumMod val="60000"/>
            <a:lumOff val="40000"/>
          </a:schemeClr>
        </a:solidFill>
      </dgm:spPr>
      <dgm:t>
        <a:bodyPr/>
        <a:lstStyle/>
        <a:p>
          <a:pPr rtl="0"/>
          <a:r>
            <a:rPr lang="en-CA" smtClean="0"/>
            <a:t>Smelling</a:t>
          </a:r>
          <a:endParaRPr lang="en-CA"/>
        </a:p>
      </dgm:t>
    </dgm:pt>
    <dgm:pt modelId="{80F3F203-B9DC-4CA3-8219-7A872287A82D}" type="parTrans" cxnId="{A8C708EA-ECE3-4273-9B6B-DA422C6C2A1E}">
      <dgm:prSet/>
      <dgm:spPr/>
      <dgm:t>
        <a:bodyPr/>
        <a:lstStyle/>
        <a:p>
          <a:endParaRPr lang="en-US"/>
        </a:p>
      </dgm:t>
    </dgm:pt>
    <dgm:pt modelId="{090CB1FD-B8BE-4048-B915-847968FDD056}" type="sibTrans" cxnId="{A8C708EA-ECE3-4273-9B6B-DA422C6C2A1E}">
      <dgm:prSet/>
      <dgm:spPr/>
      <dgm:t>
        <a:bodyPr/>
        <a:lstStyle/>
        <a:p>
          <a:endParaRPr lang="en-US"/>
        </a:p>
      </dgm:t>
    </dgm:pt>
    <dgm:pt modelId="{6EAE5D69-364B-47D9-AF74-32B0B4B19681}">
      <dgm:prSet/>
      <dgm:spPr>
        <a:solidFill>
          <a:schemeClr val="accent1"/>
        </a:solidFill>
      </dgm:spPr>
      <dgm:t>
        <a:bodyPr/>
        <a:lstStyle/>
        <a:p>
          <a:pPr rtl="0"/>
          <a:r>
            <a:rPr lang="en-US" dirty="0" smtClean="0"/>
            <a:t>Spider senses</a:t>
          </a:r>
          <a:endParaRPr lang="en-CA" dirty="0"/>
        </a:p>
      </dgm:t>
    </dgm:pt>
    <dgm:pt modelId="{68654996-697B-4928-9D26-FC223FEDDD74}" type="parTrans" cxnId="{5C85BAB5-80FF-4D25-AF11-FAAB6ED8CA05}">
      <dgm:prSet/>
      <dgm:spPr/>
      <dgm:t>
        <a:bodyPr/>
        <a:lstStyle/>
        <a:p>
          <a:endParaRPr lang="en-US"/>
        </a:p>
      </dgm:t>
    </dgm:pt>
    <dgm:pt modelId="{2BB3E0B8-8A9C-40D0-8E69-4A46EC9FA464}" type="sibTrans" cxnId="{5C85BAB5-80FF-4D25-AF11-FAAB6ED8CA05}">
      <dgm:prSet/>
      <dgm:spPr/>
      <dgm:t>
        <a:bodyPr/>
        <a:lstStyle/>
        <a:p>
          <a:endParaRPr lang="en-US"/>
        </a:p>
      </dgm:t>
    </dgm:pt>
    <dgm:pt modelId="{579D7511-63BA-4D40-A1CB-BB29433A91A3}" type="pres">
      <dgm:prSet presAssocID="{10EA0342-D91E-4850-83A2-53CBA9F2BE0E}" presName="matrix" presStyleCnt="0">
        <dgm:presLayoutVars>
          <dgm:chMax val="1"/>
          <dgm:dir/>
          <dgm:resizeHandles val="exact"/>
        </dgm:presLayoutVars>
      </dgm:prSet>
      <dgm:spPr/>
      <dgm:t>
        <a:bodyPr/>
        <a:lstStyle/>
        <a:p>
          <a:endParaRPr lang="en-US"/>
        </a:p>
      </dgm:t>
    </dgm:pt>
    <dgm:pt modelId="{6D984E0C-FFCD-4AD0-8AFB-67F43AC628D6}" type="pres">
      <dgm:prSet presAssocID="{10EA0342-D91E-4850-83A2-53CBA9F2BE0E}" presName="diamond" presStyleLbl="bgShp" presStyleIdx="0" presStyleCnt="1"/>
      <dgm:spPr/>
    </dgm:pt>
    <dgm:pt modelId="{41FD2EB1-F615-4C96-AC53-53E3C585A5AE}" type="pres">
      <dgm:prSet presAssocID="{10EA0342-D91E-4850-83A2-53CBA9F2BE0E}" presName="quad1" presStyleLbl="node1" presStyleIdx="0" presStyleCnt="4">
        <dgm:presLayoutVars>
          <dgm:chMax val="0"/>
          <dgm:chPref val="0"/>
          <dgm:bulletEnabled val="1"/>
        </dgm:presLayoutVars>
      </dgm:prSet>
      <dgm:spPr/>
      <dgm:t>
        <a:bodyPr/>
        <a:lstStyle/>
        <a:p>
          <a:endParaRPr lang="en-US"/>
        </a:p>
      </dgm:t>
    </dgm:pt>
    <dgm:pt modelId="{E6B4FF1E-60A7-4F8B-9E96-B10184934953}" type="pres">
      <dgm:prSet presAssocID="{10EA0342-D91E-4850-83A2-53CBA9F2BE0E}" presName="quad2" presStyleLbl="node1" presStyleIdx="1" presStyleCnt="4">
        <dgm:presLayoutVars>
          <dgm:chMax val="0"/>
          <dgm:chPref val="0"/>
          <dgm:bulletEnabled val="1"/>
        </dgm:presLayoutVars>
      </dgm:prSet>
      <dgm:spPr/>
      <dgm:t>
        <a:bodyPr/>
        <a:lstStyle/>
        <a:p>
          <a:endParaRPr lang="en-US"/>
        </a:p>
      </dgm:t>
    </dgm:pt>
    <dgm:pt modelId="{F5316C04-FC04-4265-AAA1-6C05ACCBE81E}" type="pres">
      <dgm:prSet presAssocID="{10EA0342-D91E-4850-83A2-53CBA9F2BE0E}" presName="quad3" presStyleLbl="node1" presStyleIdx="2" presStyleCnt="4">
        <dgm:presLayoutVars>
          <dgm:chMax val="0"/>
          <dgm:chPref val="0"/>
          <dgm:bulletEnabled val="1"/>
        </dgm:presLayoutVars>
      </dgm:prSet>
      <dgm:spPr/>
      <dgm:t>
        <a:bodyPr/>
        <a:lstStyle/>
        <a:p>
          <a:endParaRPr lang="en-US"/>
        </a:p>
      </dgm:t>
    </dgm:pt>
    <dgm:pt modelId="{5EB16FD8-86DD-4EE4-A8FA-E8B26AAF7E4E}" type="pres">
      <dgm:prSet presAssocID="{10EA0342-D91E-4850-83A2-53CBA9F2BE0E}" presName="quad4" presStyleLbl="node1" presStyleIdx="3" presStyleCnt="4">
        <dgm:presLayoutVars>
          <dgm:chMax val="0"/>
          <dgm:chPref val="0"/>
          <dgm:bulletEnabled val="1"/>
        </dgm:presLayoutVars>
      </dgm:prSet>
      <dgm:spPr/>
      <dgm:t>
        <a:bodyPr/>
        <a:lstStyle/>
        <a:p>
          <a:endParaRPr lang="en-US"/>
        </a:p>
      </dgm:t>
    </dgm:pt>
  </dgm:ptLst>
  <dgm:cxnLst>
    <dgm:cxn modelId="{A8C708EA-ECE3-4273-9B6B-DA422C6C2A1E}" srcId="{10EA0342-D91E-4850-83A2-53CBA9F2BE0E}" destId="{AD51E898-732B-4DEF-8D67-C62F9F1809E3}" srcOrd="2" destOrd="0" parTransId="{80F3F203-B9DC-4CA3-8219-7A872287A82D}" sibTransId="{090CB1FD-B8BE-4048-B915-847968FDD056}"/>
    <dgm:cxn modelId="{C961D157-3213-4A92-B3EE-BE848C5EBCF9}" type="presOf" srcId="{DBDD540E-69F8-4969-AAE9-B2418BC20D1C}" destId="{E6B4FF1E-60A7-4F8B-9E96-B10184934953}" srcOrd="0" destOrd="0" presId="urn:microsoft.com/office/officeart/2005/8/layout/matrix3"/>
    <dgm:cxn modelId="{5C85BAB5-80FF-4D25-AF11-FAAB6ED8CA05}" srcId="{10EA0342-D91E-4850-83A2-53CBA9F2BE0E}" destId="{6EAE5D69-364B-47D9-AF74-32B0B4B19681}" srcOrd="3" destOrd="0" parTransId="{68654996-697B-4928-9D26-FC223FEDDD74}" sibTransId="{2BB3E0B8-8A9C-40D0-8E69-4A46EC9FA464}"/>
    <dgm:cxn modelId="{72C7F086-2705-4ADB-A050-87288C04008F}" srcId="{10EA0342-D91E-4850-83A2-53CBA9F2BE0E}" destId="{DBDD540E-69F8-4969-AAE9-B2418BC20D1C}" srcOrd="1" destOrd="0" parTransId="{F92459E6-39E3-480D-B229-2565E495CCCD}" sibTransId="{AD97C98E-5510-42FC-B3EA-CB6C83F2D066}"/>
    <dgm:cxn modelId="{114014E8-5C8F-41DC-B565-FD09E6D866A4}" srcId="{10EA0342-D91E-4850-83A2-53CBA9F2BE0E}" destId="{579DC0DB-5968-40F2-BE7D-FFCF4D4E0F79}" srcOrd="0" destOrd="0" parTransId="{E5B089C8-281C-420E-99C4-AE6BC5D22B97}" sibTransId="{FF2E00C5-9A1C-4658-9D37-BE81407B8F95}"/>
    <dgm:cxn modelId="{5FDE9975-96E3-4320-B9B8-EC9E9599DCEA}" type="presOf" srcId="{6EAE5D69-364B-47D9-AF74-32B0B4B19681}" destId="{5EB16FD8-86DD-4EE4-A8FA-E8B26AAF7E4E}" srcOrd="0" destOrd="0" presId="urn:microsoft.com/office/officeart/2005/8/layout/matrix3"/>
    <dgm:cxn modelId="{14966989-2693-48BA-BC68-1F5F140EB346}" type="presOf" srcId="{AD51E898-732B-4DEF-8D67-C62F9F1809E3}" destId="{F5316C04-FC04-4265-AAA1-6C05ACCBE81E}" srcOrd="0" destOrd="0" presId="urn:microsoft.com/office/officeart/2005/8/layout/matrix3"/>
    <dgm:cxn modelId="{83B77D06-3C1E-408C-A246-8A416EE11DF8}" type="presOf" srcId="{579DC0DB-5968-40F2-BE7D-FFCF4D4E0F79}" destId="{41FD2EB1-F615-4C96-AC53-53E3C585A5AE}" srcOrd="0" destOrd="0" presId="urn:microsoft.com/office/officeart/2005/8/layout/matrix3"/>
    <dgm:cxn modelId="{201C2D0C-3C2D-4858-8D6B-34BE3ADC2A93}" type="presOf" srcId="{10EA0342-D91E-4850-83A2-53CBA9F2BE0E}" destId="{579D7511-63BA-4D40-A1CB-BB29433A91A3}" srcOrd="0" destOrd="0" presId="urn:microsoft.com/office/officeart/2005/8/layout/matrix3"/>
    <dgm:cxn modelId="{E9D69BD5-BAEB-41C5-83D0-38880ED9144A}" type="presParOf" srcId="{579D7511-63BA-4D40-A1CB-BB29433A91A3}" destId="{6D984E0C-FFCD-4AD0-8AFB-67F43AC628D6}" srcOrd="0" destOrd="0" presId="urn:microsoft.com/office/officeart/2005/8/layout/matrix3"/>
    <dgm:cxn modelId="{DD790F5A-0DBC-4BDD-9E00-7771E06F8DF9}" type="presParOf" srcId="{579D7511-63BA-4D40-A1CB-BB29433A91A3}" destId="{41FD2EB1-F615-4C96-AC53-53E3C585A5AE}" srcOrd="1" destOrd="0" presId="urn:microsoft.com/office/officeart/2005/8/layout/matrix3"/>
    <dgm:cxn modelId="{08EF311A-1114-43FB-8C4E-A5DB39412099}" type="presParOf" srcId="{579D7511-63BA-4D40-A1CB-BB29433A91A3}" destId="{E6B4FF1E-60A7-4F8B-9E96-B10184934953}" srcOrd="2" destOrd="0" presId="urn:microsoft.com/office/officeart/2005/8/layout/matrix3"/>
    <dgm:cxn modelId="{6A40955B-9A02-4FE3-8F27-E505397D8A2A}" type="presParOf" srcId="{579D7511-63BA-4D40-A1CB-BB29433A91A3}" destId="{F5316C04-FC04-4265-AAA1-6C05ACCBE81E}" srcOrd="3" destOrd="0" presId="urn:microsoft.com/office/officeart/2005/8/layout/matrix3"/>
    <dgm:cxn modelId="{FA6A0BFA-8D5A-46FD-B021-BFBCD48BC8A6}" type="presParOf" srcId="{579D7511-63BA-4D40-A1CB-BB29433A91A3}" destId="{5EB16FD8-86DD-4EE4-A8FA-E8B26AAF7E4E}"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D0C658-A660-4B93-89D8-BE3562ED8881}">
      <dsp:nvSpPr>
        <dsp:cNvPr id="0" name=""/>
        <dsp:cNvSpPr/>
      </dsp:nvSpPr>
      <dsp:spPr>
        <a:xfrm>
          <a:off x="176624" y="475063"/>
          <a:ext cx="2448187" cy="2448152"/>
        </a:xfrm>
        <a:prstGeom prst="ellipse">
          <a:avLst/>
        </a:prstGeom>
        <a:solidFill>
          <a:schemeClr val="accent2">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Defensive driving</a:t>
          </a:r>
          <a:endParaRPr lang="en-US" sz="1800" b="1" kern="1200" dirty="0"/>
        </a:p>
      </dsp:txBody>
      <dsp:txXfrm>
        <a:off x="535153" y="833587"/>
        <a:ext cx="1731129" cy="1731104"/>
      </dsp:txXfrm>
    </dsp:sp>
    <dsp:sp modelId="{8FC34607-57FE-4BB4-995B-54AB9942C705}">
      <dsp:nvSpPr>
        <dsp:cNvPr id="0" name=""/>
        <dsp:cNvSpPr/>
      </dsp:nvSpPr>
      <dsp:spPr>
        <a:xfrm>
          <a:off x="2748270" y="475050"/>
          <a:ext cx="2448187" cy="2448152"/>
        </a:xfrm>
        <a:prstGeom prst="ellipse">
          <a:avLst/>
        </a:prstGeom>
        <a:solidFill>
          <a:schemeClr val="accent6">
            <a:lumMod val="60000"/>
            <a:lumOff val="4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Cooperative driving </a:t>
          </a:r>
          <a:endParaRPr lang="en-US" sz="1800" b="1" kern="1200" dirty="0"/>
        </a:p>
      </dsp:txBody>
      <dsp:txXfrm>
        <a:off x="3106799" y="833574"/>
        <a:ext cx="1731129" cy="1731104"/>
      </dsp:txXfrm>
    </dsp:sp>
    <dsp:sp modelId="{C6C2DDEC-F54B-4E6E-A9EA-43C9C64A1764}">
      <dsp:nvSpPr>
        <dsp:cNvPr id="0" name=""/>
        <dsp:cNvSpPr/>
      </dsp:nvSpPr>
      <dsp:spPr>
        <a:xfrm>
          <a:off x="5380782" y="475063"/>
          <a:ext cx="2448187" cy="244815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i="0" kern="1200" dirty="0" smtClean="0"/>
            <a:t>Pro-active driving</a:t>
          </a:r>
          <a:endParaRPr lang="en-US" sz="1800" b="1" i="0" kern="1200" dirty="0"/>
        </a:p>
      </dsp:txBody>
      <dsp:txXfrm>
        <a:off x="5739311" y="833587"/>
        <a:ext cx="1731129" cy="17311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06DAF2-B9EF-40A0-98F0-A0DF49D8F5C9}">
      <dsp:nvSpPr>
        <dsp:cNvPr id="0" name=""/>
        <dsp:cNvSpPr/>
      </dsp:nvSpPr>
      <dsp:spPr>
        <a:xfrm rot="5400000">
          <a:off x="5260630" y="-1928525"/>
          <a:ext cx="1397000" cy="5608593"/>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Scan and identify any real or potential hazards or conflicts</a:t>
          </a:r>
          <a:br>
            <a:rPr lang="en-US" sz="2000" kern="1200" dirty="0" smtClean="0"/>
          </a:br>
          <a:endParaRPr lang="en-US" sz="2000" kern="1200" dirty="0"/>
        </a:p>
        <a:p>
          <a:pPr marL="228600" lvl="1" indent="-228600" algn="l" defTabSz="889000">
            <a:lnSpc>
              <a:spcPct val="90000"/>
            </a:lnSpc>
            <a:spcBef>
              <a:spcPct val="0"/>
            </a:spcBef>
            <a:spcAft>
              <a:spcPct val="15000"/>
            </a:spcAft>
            <a:buChar char="••"/>
          </a:pPr>
          <a:endParaRPr lang="en-US" sz="2000" kern="1200" dirty="0"/>
        </a:p>
      </dsp:txBody>
      <dsp:txXfrm rot="-5400000">
        <a:off x="3154834" y="245467"/>
        <a:ext cx="5540397" cy="1260608"/>
      </dsp:txXfrm>
    </dsp:sp>
    <dsp:sp modelId="{08082A04-6B9E-41E8-8BD5-0655766C4FA0}">
      <dsp:nvSpPr>
        <dsp:cNvPr id="0" name=""/>
        <dsp:cNvSpPr/>
      </dsp:nvSpPr>
      <dsp:spPr>
        <a:xfrm>
          <a:off x="0" y="2645"/>
          <a:ext cx="3154833" cy="1746250"/>
        </a:xfrm>
        <a:prstGeom prst="roundRect">
          <a:avLst/>
        </a:prstGeom>
        <a:solidFill>
          <a:schemeClr val="accent1">
            <a:lumMod val="60000"/>
            <a:lumOff val="40000"/>
          </a:schemeClr>
        </a:solidFill>
        <a:ln w="12700" cap="flat" cmpd="sng" algn="ctr">
          <a:solidFill>
            <a:schemeClr val="accent1">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en-US" sz="6500" kern="1200" dirty="0" smtClean="0"/>
            <a:t>See</a:t>
          </a:r>
          <a:endParaRPr lang="en-US" sz="6500" kern="1200" dirty="0"/>
        </a:p>
      </dsp:txBody>
      <dsp:txXfrm>
        <a:off x="85245" y="87890"/>
        <a:ext cx="2984343" cy="1575760"/>
      </dsp:txXfrm>
    </dsp:sp>
    <dsp:sp modelId="{9A228945-E9A2-4A25-A3A8-6A223B241C87}">
      <dsp:nvSpPr>
        <dsp:cNvPr id="0" name=""/>
        <dsp:cNvSpPr/>
      </dsp:nvSpPr>
      <dsp:spPr>
        <a:xfrm rot="5400000">
          <a:off x="5260630" y="-94963"/>
          <a:ext cx="1397000" cy="5608593"/>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Predict and decide </a:t>
          </a:r>
          <a:endParaRPr lang="en-US" sz="2000" kern="1200" dirty="0"/>
        </a:p>
      </dsp:txBody>
      <dsp:txXfrm rot="-5400000">
        <a:off x="3154834" y="2079029"/>
        <a:ext cx="5540397" cy="1260608"/>
      </dsp:txXfrm>
    </dsp:sp>
    <dsp:sp modelId="{304F3932-A08E-4C82-B924-978E12A2C057}">
      <dsp:nvSpPr>
        <dsp:cNvPr id="0" name=""/>
        <dsp:cNvSpPr/>
      </dsp:nvSpPr>
      <dsp:spPr>
        <a:xfrm>
          <a:off x="0" y="1846843"/>
          <a:ext cx="3154833" cy="1746250"/>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en-US" sz="6500" kern="1200" dirty="0" smtClean="0"/>
            <a:t>Think</a:t>
          </a:r>
          <a:endParaRPr lang="en-US" sz="6500" kern="1200" dirty="0"/>
        </a:p>
      </dsp:txBody>
      <dsp:txXfrm>
        <a:off x="85245" y="1932088"/>
        <a:ext cx="2984343" cy="1575760"/>
      </dsp:txXfrm>
    </dsp:sp>
    <dsp:sp modelId="{E2FE8733-6A14-408F-B1A1-62693F192DD7}">
      <dsp:nvSpPr>
        <dsp:cNvPr id="0" name=""/>
        <dsp:cNvSpPr/>
      </dsp:nvSpPr>
      <dsp:spPr>
        <a:xfrm rot="5400000">
          <a:off x="5260630" y="1738599"/>
          <a:ext cx="1397000" cy="5608593"/>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Execute your decision</a:t>
          </a:r>
          <a:endParaRPr lang="en-US" sz="2000" kern="1200" dirty="0"/>
        </a:p>
      </dsp:txBody>
      <dsp:txXfrm rot="-5400000">
        <a:off x="3154834" y="3912591"/>
        <a:ext cx="5540397" cy="1260608"/>
      </dsp:txXfrm>
    </dsp:sp>
    <dsp:sp modelId="{195C46B5-37E6-486F-9C1E-36DAF2041125}">
      <dsp:nvSpPr>
        <dsp:cNvPr id="0" name=""/>
        <dsp:cNvSpPr/>
      </dsp:nvSpPr>
      <dsp:spPr>
        <a:xfrm>
          <a:off x="0" y="3669771"/>
          <a:ext cx="3154833" cy="1746250"/>
        </a:xfrm>
        <a:prstGeom prst="round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en-US" sz="6500" kern="1200" dirty="0" smtClean="0"/>
            <a:t>Do </a:t>
          </a:r>
          <a:endParaRPr lang="en-US" sz="6500" kern="1200" dirty="0"/>
        </a:p>
      </dsp:txBody>
      <dsp:txXfrm>
        <a:off x="85245" y="3755016"/>
        <a:ext cx="2984343" cy="15757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984E0C-FFCD-4AD0-8AFB-67F43AC628D6}">
      <dsp:nvSpPr>
        <dsp:cNvPr id="0" name=""/>
        <dsp:cNvSpPr/>
      </dsp:nvSpPr>
      <dsp:spPr>
        <a:xfrm>
          <a:off x="0" y="368300"/>
          <a:ext cx="4520738" cy="4520738"/>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1FD2EB1-F615-4C96-AC53-53E3C585A5AE}">
      <dsp:nvSpPr>
        <dsp:cNvPr id="0" name=""/>
        <dsp:cNvSpPr/>
      </dsp:nvSpPr>
      <dsp:spPr>
        <a:xfrm>
          <a:off x="429470" y="797770"/>
          <a:ext cx="1763087" cy="1763087"/>
        </a:xfrm>
        <a:prstGeom prst="roundRect">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CA" sz="2500" kern="1200" dirty="0" smtClean="0"/>
            <a:t>Hearing</a:t>
          </a:r>
          <a:br>
            <a:rPr lang="en-CA" sz="2500" kern="1200" dirty="0" smtClean="0"/>
          </a:br>
          <a:endParaRPr lang="en-CA" sz="2500" kern="1200" dirty="0"/>
        </a:p>
      </dsp:txBody>
      <dsp:txXfrm>
        <a:off x="515537" y="883837"/>
        <a:ext cx="1590953" cy="1590953"/>
      </dsp:txXfrm>
    </dsp:sp>
    <dsp:sp modelId="{E6B4FF1E-60A7-4F8B-9E96-B10184934953}">
      <dsp:nvSpPr>
        <dsp:cNvPr id="0" name=""/>
        <dsp:cNvSpPr/>
      </dsp:nvSpPr>
      <dsp:spPr>
        <a:xfrm>
          <a:off x="2328180" y="797770"/>
          <a:ext cx="1763087" cy="1763087"/>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CA" sz="2500" kern="1200" dirty="0" smtClean="0"/>
            <a:t>Feeling</a:t>
          </a:r>
          <a:br>
            <a:rPr lang="en-CA" sz="2500" kern="1200" dirty="0" smtClean="0"/>
          </a:br>
          <a:endParaRPr lang="en-CA" sz="2500" kern="1200" dirty="0"/>
        </a:p>
      </dsp:txBody>
      <dsp:txXfrm>
        <a:off x="2414247" y="883837"/>
        <a:ext cx="1590953" cy="1590953"/>
      </dsp:txXfrm>
    </dsp:sp>
    <dsp:sp modelId="{F5316C04-FC04-4265-AAA1-6C05ACCBE81E}">
      <dsp:nvSpPr>
        <dsp:cNvPr id="0" name=""/>
        <dsp:cNvSpPr/>
      </dsp:nvSpPr>
      <dsp:spPr>
        <a:xfrm>
          <a:off x="429470" y="2696480"/>
          <a:ext cx="1763087" cy="1763087"/>
        </a:xfrm>
        <a:prstGeom prst="roundRect">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CA" sz="2500" kern="1200" smtClean="0"/>
            <a:t>Smelling</a:t>
          </a:r>
          <a:endParaRPr lang="en-CA" sz="2500" kern="1200"/>
        </a:p>
      </dsp:txBody>
      <dsp:txXfrm>
        <a:off x="515537" y="2782547"/>
        <a:ext cx="1590953" cy="1590953"/>
      </dsp:txXfrm>
    </dsp:sp>
    <dsp:sp modelId="{5EB16FD8-86DD-4EE4-A8FA-E8B26AAF7E4E}">
      <dsp:nvSpPr>
        <dsp:cNvPr id="0" name=""/>
        <dsp:cNvSpPr/>
      </dsp:nvSpPr>
      <dsp:spPr>
        <a:xfrm>
          <a:off x="2328180" y="2696480"/>
          <a:ext cx="1763087" cy="1763087"/>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US" sz="2500" kern="1200" dirty="0" smtClean="0"/>
            <a:t>Spider senses</a:t>
          </a:r>
          <a:endParaRPr lang="en-CA" sz="2500" kern="1200" dirty="0"/>
        </a:p>
      </dsp:txBody>
      <dsp:txXfrm>
        <a:off x="2414247" y="2782547"/>
        <a:ext cx="1590953" cy="1590953"/>
      </dsp:txXfrm>
    </dsp:sp>
  </dsp:spTree>
</dsp:drawing>
</file>

<file path=ppt/diagrams/layout1.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43F56EA-8ECC-4024-A8D1-127F0154830D}"/>
              </a:ext>
            </a:extLst>
          </p:cNvPr>
          <p:cNvSpPr>
            <a:spLocks noGrp="1"/>
          </p:cNvSpPr>
          <p:nvPr>
            <p:ph type="hdr" sz="quarter"/>
          </p:nvPr>
        </p:nvSpPr>
        <p:spPr>
          <a:xfrm>
            <a:off x="0" y="0"/>
            <a:ext cx="3037840" cy="463407"/>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3AAB079-B003-47C9-918A-73159677363A}"/>
              </a:ext>
            </a:extLst>
          </p:cNvPr>
          <p:cNvSpPr>
            <a:spLocks noGrp="1"/>
          </p:cNvSpPr>
          <p:nvPr>
            <p:ph type="dt" sz="quarter" idx="1"/>
          </p:nvPr>
        </p:nvSpPr>
        <p:spPr>
          <a:xfrm>
            <a:off x="3970938" y="0"/>
            <a:ext cx="3037840" cy="463407"/>
          </a:xfrm>
          <a:prstGeom prst="rect">
            <a:avLst/>
          </a:prstGeom>
        </p:spPr>
        <p:txBody>
          <a:bodyPr vert="horz" lIns="91440" tIns="45720" rIns="91440" bIns="45720" rtlCol="0"/>
          <a:lstStyle>
            <a:lvl1pPr algn="r">
              <a:defRPr sz="1200"/>
            </a:lvl1pPr>
          </a:lstStyle>
          <a:p>
            <a:fld id="{A1D5FC21-C888-4100-9733-9B472F218229}" type="datetimeFigureOut">
              <a:rPr lang="en-US" smtClean="0"/>
              <a:t>7/6/2021</a:t>
            </a:fld>
            <a:endParaRPr lang="en-US" dirty="0"/>
          </a:p>
        </p:txBody>
      </p:sp>
      <p:sp>
        <p:nvSpPr>
          <p:cNvPr id="4" name="Footer Placeholder 3">
            <a:extLst>
              <a:ext uri="{FF2B5EF4-FFF2-40B4-BE49-F238E27FC236}">
                <a16:creationId xmlns:a16="http://schemas.microsoft.com/office/drawing/2014/main" id="{BCE81674-B423-4A62-8B66-FDA2A4DC6221}"/>
              </a:ext>
            </a:extLst>
          </p:cNvPr>
          <p:cNvSpPr>
            <a:spLocks noGrp="1"/>
          </p:cNvSpPr>
          <p:nvPr>
            <p:ph type="ftr" sz="quarter" idx="2"/>
          </p:nvPr>
        </p:nvSpPr>
        <p:spPr>
          <a:xfrm>
            <a:off x="0" y="8772669"/>
            <a:ext cx="3037840" cy="463406"/>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9A77F04-C7D9-4948-9CAB-DCC9EF500F69}"/>
              </a:ext>
            </a:extLst>
          </p:cNvPr>
          <p:cNvSpPr>
            <a:spLocks noGrp="1"/>
          </p:cNvSpPr>
          <p:nvPr>
            <p:ph type="sldNum" sz="quarter" idx="3"/>
          </p:nvPr>
        </p:nvSpPr>
        <p:spPr>
          <a:xfrm>
            <a:off x="3970938" y="8772669"/>
            <a:ext cx="3037840" cy="463406"/>
          </a:xfrm>
          <a:prstGeom prst="rect">
            <a:avLst/>
          </a:prstGeom>
        </p:spPr>
        <p:txBody>
          <a:bodyPr vert="horz" lIns="91440" tIns="45720" rIns="91440" bIns="45720" rtlCol="0" anchor="b"/>
          <a:lstStyle>
            <a:lvl1pPr algn="r">
              <a:defRPr sz="1200"/>
            </a:lvl1pPr>
          </a:lstStyle>
          <a:p>
            <a:fld id="{CEF43A11-90A3-42E7-8CF6-431A2107D1E1}" type="slidenum">
              <a:rPr lang="en-US" smtClean="0"/>
              <a:t>‹#›</a:t>
            </a:fld>
            <a:endParaRPr lang="en-US" dirty="0"/>
          </a:p>
        </p:txBody>
      </p:sp>
    </p:spTree>
    <p:extLst>
      <p:ext uri="{BB962C8B-B14F-4D97-AF65-F5344CB8AC3E}">
        <p14:creationId xmlns:p14="http://schemas.microsoft.com/office/powerpoint/2010/main" val="3651845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7"/>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970938" y="0"/>
            <a:ext cx="3037840" cy="463407"/>
          </a:xfrm>
          <a:prstGeom prst="rect">
            <a:avLst/>
          </a:prstGeom>
        </p:spPr>
        <p:txBody>
          <a:bodyPr vert="horz" lIns="91440" tIns="45720" rIns="91440" bIns="45720" rtlCol="0"/>
          <a:lstStyle>
            <a:lvl1pPr algn="r">
              <a:defRPr sz="1200"/>
            </a:lvl1pPr>
          </a:lstStyle>
          <a:p>
            <a:fld id="{C95A6671-F96F-4532-B4EE-20AEA24545AD}" type="datetimeFigureOut">
              <a:rPr lang="en-CA" smtClean="0"/>
              <a:t>2021-07-06</a:t>
            </a:fld>
            <a:endParaRPr lang="en-CA" dirty="0"/>
          </a:p>
        </p:txBody>
      </p:sp>
      <p:sp>
        <p:nvSpPr>
          <p:cNvPr id="4" name="Slide Image Placeholder 3"/>
          <p:cNvSpPr>
            <a:spLocks noGrp="1" noRot="1" noChangeAspect="1"/>
          </p:cNvSpPr>
          <p:nvPr>
            <p:ph type="sldImg" idx="2"/>
          </p:nvPr>
        </p:nvSpPr>
        <p:spPr>
          <a:xfrm>
            <a:off x="736600" y="1154113"/>
            <a:ext cx="5537200" cy="3116262"/>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701040" y="4444861"/>
            <a:ext cx="5608320" cy="363670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772669"/>
            <a:ext cx="3037840" cy="463406"/>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970938" y="8772669"/>
            <a:ext cx="3037840" cy="463406"/>
          </a:xfrm>
          <a:prstGeom prst="rect">
            <a:avLst/>
          </a:prstGeom>
        </p:spPr>
        <p:txBody>
          <a:bodyPr vert="horz" lIns="91440" tIns="45720" rIns="91440" bIns="45720" rtlCol="0" anchor="b"/>
          <a:lstStyle>
            <a:lvl1pPr algn="r">
              <a:defRPr sz="1200"/>
            </a:lvl1pPr>
          </a:lstStyle>
          <a:p>
            <a:fld id="{D2AAB52B-0897-46EF-ACB7-C2A1E9716B33}" type="slidenum">
              <a:rPr lang="en-CA" smtClean="0"/>
              <a:t>‹#›</a:t>
            </a:fld>
            <a:endParaRPr lang="en-CA" dirty="0"/>
          </a:p>
        </p:txBody>
      </p:sp>
    </p:spTree>
    <p:extLst>
      <p:ext uri="{BB962C8B-B14F-4D97-AF65-F5344CB8AC3E}">
        <p14:creationId xmlns:p14="http://schemas.microsoft.com/office/powerpoint/2010/main" val="1644308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r>
              <a:rPr lang="en-US" dirty="0" smtClean="0">
                <a:solidFill>
                  <a:srgbClr val="002060"/>
                </a:solidFill>
              </a:rPr>
              <a:t>Instructor notes: </a:t>
            </a:r>
          </a:p>
          <a:p>
            <a:pPr defTabSz="924916"/>
            <a:endParaRPr lang="en-US" dirty="0" smtClean="0">
              <a:solidFill>
                <a:srgbClr val="002060"/>
              </a:solidFill>
            </a:endParaRPr>
          </a:p>
          <a:p>
            <a:endParaRPr lang="en-US" dirty="0"/>
          </a:p>
          <a:p>
            <a:endParaRPr lang="en-US" dirty="0"/>
          </a:p>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1</a:t>
            </a:fld>
            <a:endParaRPr lang="en-CA" dirty="0"/>
          </a:p>
        </p:txBody>
      </p:sp>
    </p:spTree>
    <p:extLst>
      <p:ext uri="{BB962C8B-B14F-4D97-AF65-F5344CB8AC3E}">
        <p14:creationId xmlns:p14="http://schemas.microsoft.com/office/powerpoint/2010/main" val="2237396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t>Using questions, review stopping power</a:t>
            </a:r>
            <a:r>
              <a:rPr lang="en-US" baseline="0" dirty="0" smtClean="0"/>
              <a:t> required to stop large vehicles. This information is</a:t>
            </a:r>
            <a:endParaRPr lang="en-US" dirty="0" smtClean="0"/>
          </a:p>
          <a:p>
            <a:endParaRPr lang="en-CA" dirty="0" smtClean="0"/>
          </a:p>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10</a:t>
            </a:fld>
            <a:endParaRPr lang="en-CA" dirty="0"/>
          </a:p>
        </p:txBody>
      </p:sp>
    </p:spTree>
    <p:extLst>
      <p:ext uri="{BB962C8B-B14F-4D97-AF65-F5344CB8AC3E}">
        <p14:creationId xmlns:p14="http://schemas.microsoft.com/office/powerpoint/2010/main" val="5279200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11</a:t>
            </a:fld>
            <a:endParaRPr lang="en-CA" dirty="0"/>
          </a:p>
        </p:txBody>
      </p:sp>
    </p:spTree>
    <p:extLst>
      <p:ext uri="{BB962C8B-B14F-4D97-AF65-F5344CB8AC3E}">
        <p14:creationId xmlns:p14="http://schemas.microsoft.com/office/powerpoint/2010/main" val="31485520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Watch and discuss video</a:t>
            </a:r>
          </a:p>
          <a:p>
            <a:endParaRPr lang="en-US" dirty="0" smtClean="0"/>
          </a:p>
          <a:p>
            <a:r>
              <a:rPr lang="en-GB" sz="1200" kern="1200" dirty="0" smtClean="0">
                <a:solidFill>
                  <a:schemeClr val="tx1"/>
                </a:solidFill>
                <a:effectLst/>
                <a:latin typeface="+mn-lt"/>
                <a:ea typeface="+mn-ea"/>
                <a:cs typeface="+mn-cs"/>
              </a:rPr>
              <a:t>Continuously scanning our surroundings on and off the road leads to good visual habits. As well as looking ahead, you should be scanning to the sides and behind your vehicle. Watch road signs and check your vehicle’s instruments. Your eyes should be continually moving from far to near. </a:t>
            </a:r>
            <a:endParaRPr lang="en-CA"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To do this well, you must avoid distractions while driving. Using the phone or radio, eating or other activities, and visual distractions outside of the vehicle, such as a cargo issue or traffic incident, can all cause you to miss key information. </a:t>
            </a:r>
          </a:p>
          <a:p>
            <a:endParaRPr lang="en-GB" sz="1200" kern="1200" dirty="0" smtClean="0">
              <a:solidFill>
                <a:schemeClr val="tx1"/>
              </a:solidFill>
              <a:effectLst/>
              <a:latin typeface="+mn-lt"/>
              <a:ea typeface="+mn-ea"/>
              <a:cs typeface="+mn-cs"/>
            </a:endParaRPr>
          </a:p>
          <a:p>
            <a:pPr marL="171450" lvl="0" indent="-171450" rtl="0">
              <a:buFont typeface="Arial" panose="020B0604020202020204" pitchFamily="34" charset="0"/>
              <a:buChar char="•"/>
            </a:pPr>
            <a:r>
              <a:rPr lang="en-CA" sz="1200" kern="1200" dirty="0" smtClean="0">
                <a:solidFill>
                  <a:schemeClr val="tx1"/>
                </a:solidFill>
                <a:effectLst/>
                <a:latin typeface="+mn-lt"/>
                <a:ea typeface="+mn-ea"/>
                <a:cs typeface="+mn-cs"/>
              </a:rPr>
              <a:t>Discuss how to use your eyes</a:t>
            </a:r>
          </a:p>
          <a:p>
            <a:pPr marL="171450" lvl="0" indent="-171450">
              <a:buFont typeface="Arial" panose="020B0604020202020204" pitchFamily="34" charset="0"/>
              <a:buChar char="•"/>
            </a:pPr>
            <a:r>
              <a:rPr lang="en-CA" sz="1200" kern="1200" dirty="0" smtClean="0">
                <a:solidFill>
                  <a:schemeClr val="tx1"/>
                </a:solidFill>
                <a:effectLst/>
                <a:latin typeface="+mn-lt"/>
                <a:ea typeface="+mn-ea"/>
                <a:cs typeface="+mn-cs"/>
              </a:rPr>
              <a:t>Discuss good visual habits tips</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Discuss blind spots</a:t>
            </a:r>
            <a:endParaRPr lang="en-CA"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Discuss eye health</a:t>
            </a:r>
            <a:endParaRPr lang="en-CA" sz="1200" kern="1200" dirty="0" smtClean="0">
              <a:solidFill>
                <a:schemeClr val="tx1"/>
              </a:solidFill>
              <a:effectLst/>
              <a:latin typeface="+mn-lt"/>
              <a:ea typeface="+mn-ea"/>
              <a:cs typeface="+mn-cs"/>
            </a:endParaRPr>
          </a:p>
          <a:p>
            <a:endParaRPr lang="en-CA" dirty="0" smtClean="0"/>
          </a:p>
          <a:p>
            <a:endParaRPr lang="en-US" dirty="0" smtClean="0"/>
          </a:p>
        </p:txBody>
      </p:sp>
      <p:sp>
        <p:nvSpPr>
          <p:cNvPr id="4" name="Slide Number Placeholder 3"/>
          <p:cNvSpPr>
            <a:spLocks noGrp="1"/>
          </p:cNvSpPr>
          <p:nvPr>
            <p:ph type="sldNum" sz="quarter" idx="10"/>
          </p:nvPr>
        </p:nvSpPr>
        <p:spPr/>
        <p:txBody>
          <a:bodyPr/>
          <a:lstStyle/>
          <a:p>
            <a:fld id="{D2AAB52B-0897-46EF-ACB7-C2A1E9716B33}" type="slidenum">
              <a:rPr lang="en-CA" smtClean="0"/>
              <a:t>12</a:t>
            </a:fld>
            <a:endParaRPr lang="en-CA" dirty="0"/>
          </a:p>
        </p:txBody>
      </p:sp>
    </p:spTree>
    <p:extLst>
      <p:ext uri="{BB962C8B-B14F-4D97-AF65-F5344CB8AC3E}">
        <p14:creationId xmlns:p14="http://schemas.microsoft.com/office/powerpoint/2010/main" val="40391945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2AAB52B-0897-46EF-ACB7-C2A1E9716B33}" type="slidenum">
              <a:rPr lang="en-CA" smtClean="0"/>
              <a:t>13</a:t>
            </a:fld>
            <a:endParaRPr lang="en-CA" dirty="0"/>
          </a:p>
        </p:txBody>
      </p:sp>
    </p:spTree>
    <p:extLst>
      <p:ext uri="{BB962C8B-B14F-4D97-AF65-F5344CB8AC3E}">
        <p14:creationId xmlns:p14="http://schemas.microsoft.com/office/powerpoint/2010/main" val="10076127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Hear</a:t>
            </a:r>
            <a:endParaRPr lang="en-CA"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The sound of car horns, train whistles, children playing and the sound of other vehicles are all examples of messages we receive through hearing and are indicators of potential hazards. </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Listening to the sound of your own vehicle can help you identify maintenance problems that can lead to a crash if left unattended.</a:t>
            </a:r>
            <a:endParaRPr lang="en-CA"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To gain the greatest advantage of your hearing, avoid playing the stereo or radio excessively loud and keep other in-vehicle noises at a low level.</a:t>
            </a:r>
            <a:endParaRPr lang="en-CA"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Feel</a:t>
            </a:r>
            <a:endParaRPr lang="en-CA"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As we drive, our bodies are in contact with various parts of the vehicle, our hands on the steering wheel, our bodies in the seat and our feet on the pedals. </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The vibrations caused as the wheels roll over the road surface are transmitted through the vehicle to our bodies. </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These vibrations can tell us much about the road surface and how our vehicle is ‘holding’ the road. </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For example, if the steering feels “light”, the road is slippery.</a:t>
            </a:r>
            <a:endParaRPr lang="en-CA"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Smell</a:t>
            </a:r>
            <a:endParaRPr lang="en-CA"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Can your nose really warn you of a potential driving hazard? Yes! The signals tend to be subtler and you must learn to interpret them with</a:t>
            </a:r>
            <a:r>
              <a:rPr lang="en-GB" sz="1200" kern="1200" baseline="0" dirty="0" smtClean="0">
                <a:solidFill>
                  <a:schemeClr val="tx1"/>
                </a:solidFill>
                <a:effectLst/>
                <a:latin typeface="+mn-lt"/>
                <a:ea typeface="+mn-ea"/>
                <a:cs typeface="+mn-cs"/>
              </a:rPr>
              <a:t> experience.</a:t>
            </a:r>
            <a:endParaRPr lang="en-CA"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Smell may give the driver early indication of a possible problem with their vehicle such as the smell of hot oil, rubber, or anti-freeze. Early detection of a vehicle problem allows the driver more time to find a safe location to park and have the problem dealt with.</a:t>
            </a:r>
            <a:endParaRPr lang="en-CA" sz="1200" kern="1200" dirty="0" smtClean="0">
              <a:solidFill>
                <a:schemeClr val="tx1"/>
              </a:solidFill>
              <a:effectLst/>
              <a:latin typeface="+mn-lt"/>
              <a:ea typeface="+mn-ea"/>
              <a:cs typeface="+mn-cs"/>
            </a:endParaRPr>
          </a:p>
          <a:p>
            <a:endParaRPr lang="en-US" dirty="0" smtClean="0"/>
          </a:p>
          <a:p>
            <a:r>
              <a:rPr lang="en-US" b="1" dirty="0" smtClean="0"/>
              <a:t>“Spider” senses</a:t>
            </a:r>
            <a:endParaRPr lang="en-CA" b="1" dirty="0" smtClean="0"/>
          </a:p>
          <a:p>
            <a:pPr marL="171450" indent="-171450">
              <a:buFont typeface="Arial" panose="020B0604020202020204" pitchFamily="34" charset="0"/>
              <a:buChar char="•"/>
            </a:pPr>
            <a:r>
              <a:rPr lang="en-US" dirty="0" smtClean="0"/>
              <a:t>When you just</a:t>
            </a:r>
            <a:r>
              <a:rPr lang="en-US" baseline="0" dirty="0" smtClean="0"/>
              <a:t> know something isn’t right, pull over and inspect your vehicle.</a:t>
            </a:r>
            <a:endParaRPr lang="en-US" dirty="0" smtClean="0"/>
          </a:p>
        </p:txBody>
      </p:sp>
      <p:sp>
        <p:nvSpPr>
          <p:cNvPr id="4" name="Slide Number Placeholder 3"/>
          <p:cNvSpPr>
            <a:spLocks noGrp="1"/>
          </p:cNvSpPr>
          <p:nvPr>
            <p:ph type="sldNum" sz="quarter" idx="10"/>
          </p:nvPr>
        </p:nvSpPr>
        <p:spPr/>
        <p:txBody>
          <a:bodyPr/>
          <a:lstStyle/>
          <a:p>
            <a:fld id="{D2AAB52B-0897-46EF-ACB7-C2A1E9716B33}" type="slidenum">
              <a:rPr lang="en-CA" smtClean="0"/>
              <a:t>14</a:t>
            </a:fld>
            <a:endParaRPr lang="en-CA" dirty="0"/>
          </a:p>
        </p:txBody>
      </p:sp>
    </p:spTree>
    <p:extLst>
      <p:ext uri="{BB962C8B-B14F-4D97-AF65-F5344CB8AC3E}">
        <p14:creationId xmlns:p14="http://schemas.microsoft.com/office/powerpoint/2010/main" val="36262704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1200" kern="1200" dirty="0" smtClean="0">
                <a:solidFill>
                  <a:schemeClr val="tx1"/>
                </a:solidFill>
                <a:effectLst/>
                <a:latin typeface="+mn-lt"/>
                <a:ea typeface="+mn-ea"/>
                <a:cs typeface="+mn-cs"/>
              </a:rPr>
              <a:t>Key points</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One of the most important aspects of proactive and defensive driving is recognizing potential hazards before they become a real hazard. </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Early recognition allows the time you need to avoid trouble. It is vitally important that you recognize and become immediately aware of what you see while driving. </a:t>
            </a:r>
          </a:p>
          <a:p>
            <a:pPr marL="171450" indent="-171450">
              <a:buFont typeface="Arial" panose="020B0604020202020204" pitchFamily="34" charset="0"/>
              <a:buChar char="•"/>
            </a:pPr>
            <a:r>
              <a:rPr lang="en-CA" sz="1200" kern="1200" dirty="0" smtClean="0">
                <a:solidFill>
                  <a:schemeClr val="tx1"/>
                </a:solidFill>
                <a:effectLst/>
                <a:latin typeface="+mn-lt"/>
                <a:ea typeface="+mn-ea"/>
                <a:cs typeface="+mn-cs"/>
              </a:rPr>
              <a:t>It is important to understand how others perceive your vehicle. For example, they</a:t>
            </a:r>
            <a:r>
              <a:rPr lang="en-CA" sz="1200" kern="1200" baseline="0" dirty="0" smtClean="0">
                <a:solidFill>
                  <a:schemeClr val="tx1"/>
                </a:solidFill>
                <a:effectLst/>
                <a:latin typeface="+mn-lt"/>
                <a:ea typeface="+mn-ea"/>
                <a:cs typeface="+mn-cs"/>
              </a:rPr>
              <a:t> may not</a:t>
            </a:r>
            <a:r>
              <a:rPr lang="en-CA" sz="1200" kern="1200" dirty="0" smtClean="0">
                <a:solidFill>
                  <a:schemeClr val="tx1"/>
                </a:solidFill>
                <a:effectLst/>
                <a:latin typeface="+mn-lt"/>
                <a:ea typeface="+mn-ea"/>
                <a:cs typeface="+mn-cs"/>
              </a:rPr>
              <a:t> know how long it takes you to stop or that the trailer will track to the inside of the corner.</a:t>
            </a:r>
          </a:p>
          <a:p>
            <a:endParaRPr lang="en-CA" dirty="0" smtClean="0"/>
          </a:p>
          <a:p>
            <a:r>
              <a:rPr lang="en-US" dirty="0" smtClean="0"/>
              <a:t>Discuss those</a:t>
            </a:r>
            <a:r>
              <a:rPr lang="en-US" baseline="0" dirty="0" smtClean="0"/>
              <a:t> we share the road with from a commercial driver’s perspective. </a:t>
            </a:r>
            <a:endParaRPr lang="en-US" dirty="0" smtClean="0"/>
          </a:p>
        </p:txBody>
      </p:sp>
      <p:sp>
        <p:nvSpPr>
          <p:cNvPr id="4" name="Slide Number Placeholder 3"/>
          <p:cNvSpPr>
            <a:spLocks noGrp="1"/>
          </p:cNvSpPr>
          <p:nvPr>
            <p:ph type="sldNum" sz="quarter" idx="10"/>
          </p:nvPr>
        </p:nvSpPr>
        <p:spPr/>
        <p:txBody>
          <a:bodyPr/>
          <a:lstStyle/>
          <a:p>
            <a:fld id="{D2AAB52B-0897-46EF-ACB7-C2A1E9716B33}" type="slidenum">
              <a:rPr lang="en-CA" smtClean="0"/>
              <a:t>15</a:t>
            </a:fld>
            <a:endParaRPr lang="en-CA" dirty="0"/>
          </a:p>
        </p:txBody>
      </p:sp>
    </p:spTree>
    <p:extLst>
      <p:ext uri="{BB962C8B-B14F-4D97-AF65-F5344CB8AC3E}">
        <p14:creationId xmlns:p14="http://schemas.microsoft.com/office/powerpoint/2010/main" val="41642145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a:t>
            </a:r>
            <a:r>
              <a:rPr lang="en-US" baseline="0" dirty="0" smtClean="0"/>
              <a:t> this video as a way to introduce the topic of driving conditions. </a:t>
            </a:r>
          </a:p>
          <a:p>
            <a:endParaRPr lang="en-US" baseline="0" dirty="0" smtClean="0"/>
          </a:p>
          <a:p>
            <a:r>
              <a:rPr lang="en-US" baseline="0" dirty="0" smtClean="0"/>
              <a:t>Discuss a driver’s responsibility to clear snow and ice from </a:t>
            </a:r>
            <a:r>
              <a:rPr lang="en-US" baseline="0" smtClean="0"/>
              <a:t>their vehicle. </a:t>
            </a:r>
            <a:endParaRPr lang="en-US" dirty="0" smtClean="0"/>
          </a:p>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16</a:t>
            </a:fld>
            <a:endParaRPr lang="en-CA" dirty="0"/>
          </a:p>
        </p:txBody>
      </p:sp>
    </p:spTree>
    <p:extLst>
      <p:ext uri="{BB962C8B-B14F-4D97-AF65-F5344CB8AC3E}">
        <p14:creationId xmlns:p14="http://schemas.microsoft.com/office/powerpoint/2010/main" val="26050590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See</a:t>
            </a:r>
            <a:r>
              <a:rPr lang="en-GB" sz="1200" kern="1200" baseline="0" dirty="0" smtClean="0">
                <a:solidFill>
                  <a:schemeClr val="tx1"/>
                </a:solidFill>
                <a:effectLst/>
                <a:latin typeface="+mn-lt"/>
                <a:ea typeface="+mn-ea"/>
                <a:cs typeface="+mn-cs"/>
              </a:rPr>
              <a:t> information in the student guide.</a:t>
            </a:r>
          </a:p>
          <a:p>
            <a:endParaRPr lang="en-CA" dirty="0" smtClean="0">
              <a:effectLst/>
            </a:endParaRPr>
          </a:p>
          <a:p>
            <a:r>
              <a:rPr lang="en-GB" sz="1200" kern="1200" dirty="0" smtClean="0">
                <a:solidFill>
                  <a:schemeClr val="tx1"/>
                </a:solidFill>
                <a:effectLst/>
                <a:latin typeface="+mn-lt"/>
                <a:ea typeface="+mn-ea"/>
                <a:cs typeface="+mn-cs"/>
              </a:rPr>
              <a:t>There are six basic conditions in any driving situation; your ability to adjust to these conditions will increase your chances of avoiding a crash. It is the driver’s responsibility to adjust to these changing conditions.</a:t>
            </a:r>
            <a:endParaRPr lang="en-CA"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CA" sz="1200" kern="1200" dirty="0" smtClean="0">
              <a:solidFill>
                <a:schemeClr val="tx1"/>
              </a:solidFill>
              <a:effectLst/>
              <a:latin typeface="+mn-lt"/>
              <a:ea typeface="+mn-ea"/>
              <a:cs typeface="+mn-cs"/>
            </a:endParaRPr>
          </a:p>
          <a:p>
            <a:endParaRPr lang="en-CA" dirty="0" smtClean="0"/>
          </a:p>
          <a:p>
            <a:endParaRPr lang="en-US" dirty="0" smtClean="0"/>
          </a:p>
        </p:txBody>
      </p:sp>
      <p:sp>
        <p:nvSpPr>
          <p:cNvPr id="4" name="Slide Number Placeholder 3"/>
          <p:cNvSpPr>
            <a:spLocks noGrp="1"/>
          </p:cNvSpPr>
          <p:nvPr>
            <p:ph type="sldNum" sz="quarter" idx="10"/>
          </p:nvPr>
        </p:nvSpPr>
        <p:spPr/>
        <p:txBody>
          <a:bodyPr/>
          <a:lstStyle/>
          <a:p>
            <a:fld id="{D2AAB52B-0897-46EF-ACB7-C2A1E9716B33}" type="slidenum">
              <a:rPr lang="en-CA" smtClean="0"/>
              <a:t>17</a:t>
            </a:fld>
            <a:endParaRPr lang="en-CA" dirty="0"/>
          </a:p>
        </p:txBody>
      </p:sp>
    </p:spTree>
    <p:extLst>
      <p:ext uri="{BB962C8B-B14F-4D97-AF65-F5344CB8AC3E}">
        <p14:creationId xmlns:p14="http://schemas.microsoft.com/office/powerpoint/2010/main" val="32654469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a:t>
            </a:r>
            <a:endParaRPr lang="en-GB"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Conduct</a:t>
            </a:r>
            <a:r>
              <a:rPr lang="en-US" sz="1200" kern="1200" baseline="0" dirty="0" smtClean="0">
                <a:solidFill>
                  <a:schemeClr val="tx1"/>
                </a:solidFill>
                <a:effectLst/>
                <a:latin typeface="+mn-lt"/>
                <a:ea typeface="+mn-ea"/>
                <a:cs typeface="+mn-cs"/>
              </a:rPr>
              <a:t> small discuss groups to answer the questions and report back to the whole class. </a:t>
            </a:r>
          </a:p>
          <a:p>
            <a:pPr marL="171450" indent="-171450">
              <a:buFont typeface="Arial" panose="020B0604020202020204" pitchFamily="34" charset="0"/>
              <a:buChar char="•"/>
            </a:pPr>
            <a:r>
              <a:rPr lang="en-US" sz="1200" kern="1200" baseline="0" dirty="0" smtClean="0">
                <a:solidFill>
                  <a:schemeClr val="tx1"/>
                </a:solidFill>
                <a:effectLst/>
                <a:latin typeface="+mn-lt"/>
                <a:ea typeface="+mn-ea"/>
                <a:cs typeface="+mn-cs"/>
              </a:rPr>
              <a:t>Each of three groups get a different coloured set of topics.</a:t>
            </a: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See</a:t>
            </a:r>
            <a:r>
              <a:rPr lang="en-US" sz="1200" kern="1200" baseline="0" dirty="0" smtClean="0">
                <a:solidFill>
                  <a:schemeClr val="tx1"/>
                </a:solidFill>
                <a:effectLst/>
                <a:latin typeface="+mn-lt"/>
                <a:ea typeface="+mn-ea"/>
                <a:cs typeface="+mn-cs"/>
              </a:rPr>
              <a:t> supporting information in the student guide. </a:t>
            </a:r>
            <a:endParaRPr lang="en-CA" sz="1200" kern="1200" dirty="0" smtClean="0">
              <a:solidFill>
                <a:schemeClr val="tx1"/>
              </a:solidFill>
              <a:effectLst/>
              <a:latin typeface="+mn-lt"/>
              <a:ea typeface="+mn-ea"/>
              <a:cs typeface="+mn-cs"/>
            </a:endParaRPr>
          </a:p>
          <a:p>
            <a:endParaRPr lang="en-CA"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2AAB52B-0897-46EF-ACB7-C2A1E9716B33}" type="slidenum">
              <a:rPr lang="en-CA" smtClean="0"/>
              <a:t>18</a:t>
            </a:fld>
            <a:endParaRPr lang="en-CA" dirty="0"/>
          </a:p>
        </p:txBody>
      </p:sp>
    </p:spTree>
    <p:extLst>
      <p:ext uri="{BB962C8B-B14F-4D97-AF65-F5344CB8AC3E}">
        <p14:creationId xmlns:p14="http://schemas.microsoft.com/office/powerpoint/2010/main" val="666385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Instructor notes:</a:t>
            </a:r>
            <a:endParaRPr lang="en-CA"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purpose of this unit is to explain the importance of professionalism, defensive driving and to teach students how to drive in a safe manner, regardless of the actions of others. </a:t>
            </a:r>
            <a:endParaRPr lang="en-CA" sz="1200" kern="1200" dirty="0" smtClean="0">
              <a:solidFill>
                <a:schemeClr val="tx1"/>
              </a:solidFill>
              <a:effectLst/>
              <a:latin typeface="+mn-lt"/>
              <a:ea typeface="+mn-ea"/>
              <a:cs typeface="+mn-cs"/>
            </a:endParaRPr>
          </a:p>
          <a:p>
            <a:endParaRPr lang="en-CA" dirty="0" smtClean="0"/>
          </a:p>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2</a:t>
            </a:fld>
            <a:endParaRPr lang="en-CA" dirty="0"/>
          </a:p>
        </p:txBody>
      </p:sp>
    </p:spTree>
    <p:extLst>
      <p:ext uri="{BB962C8B-B14F-4D97-AF65-F5344CB8AC3E}">
        <p14:creationId xmlns:p14="http://schemas.microsoft.com/office/powerpoint/2010/main" val="372450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Ask:</a:t>
            </a:r>
            <a:r>
              <a:rPr lang="en-US" sz="1200" kern="1200" baseline="0" dirty="0" smtClean="0">
                <a:solidFill>
                  <a:schemeClr val="tx1"/>
                </a:solidFill>
                <a:effectLst/>
                <a:latin typeface="+mn-lt"/>
                <a:ea typeface="+mn-ea"/>
                <a:cs typeface="+mn-cs"/>
              </a:rPr>
              <a:t> what do these terms mean to you?</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smtClean="0">
                <a:solidFill>
                  <a:schemeClr val="tx1"/>
                </a:solidFill>
                <a:effectLst/>
                <a:latin typeface="+mn-lt"/>
                <a:ea typeface="+mn-ea"/>
                <a:cs typeface="+mn-cs"/>
              </a:rPr>
              <a:t>There is no one correct answer. This initial discussion is to get students to think about how they think about driving, allow them to share their experiences and introduce them to the concepts of defensive and cooperative driving. Use questions to get the students to expand on their ideas.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CA" sz="1200" b="1" kern="1200" dirty="0" smtClean="0">
                <a:solidFill>
                  <a:schemeClr val="tx1"/>
                </a:solidFill>
                <a:effectLst/>
                <a:latin typeface="+mn-lt"/>
                <a:ea typeface="+mn-ea"/>
                <a:cs typeface="+mn-cs"/>
              </a:rPr>
              <a:t>Defensive driving</a:t>
            </a:r>
          </a:p>
          <a:p>
            <a:pPr marL="171450" lvl="0" indent="-171450">
              <a:buFont typeface="Arial" panose="020B0604020202020204" pitchFamily="34" charset="0"/>
              <a:buChar char="•"/>
            </a:pPr>
            <a:r>
              <a:rPr lang="en-CA" sz="1200" kern="1200" dirty="0" smtClean="0">
                <a:solidFill>
                  <a:schemeClr val="tx1"/>
                </a:solidFill>
                <a:effectLst/>
                <a:latin typeface="+mn-lt"/>
                <a:ea typeface="+mn-ea"/>
                <a:cs typeface="+mn-cs"/>
              </a:rPr>
              <a:t>Using driving strategies that minimize risk and help avoid collisions.</a:t>
            </a:r>
          </a:p>
          <a:p>
            <a:pPr marL="171450" lvl="0" indent="-171450">
              <a:buFont typeface="Arial" panose="020B0604020202020204" pitchFamily="34" charset="0"/>
              <a:buChar char="•"/>
            </a:pPr>
            <a:r>
              <a:rPr lang="en-CA" sz="1200" kern="1200" dirty="0" smtClean="0">
                <a:solidFill>
                  <a:schemeClr val="tx1"/>
                </a:solidFill>
                <a:effectLst/>
                <a:latin typeface="+mn-lt"/>
                <a:ea typeface="+mn-ea"/>
                <a:cs typeface="+mn-cs"/>
              </a:rPr>
              <a:t>Involves being </a:t>
            </a:r>
            <a:r>
              <a:rPr lang="en-CA" sz="1200" b="1" kern="1200" dirty="0" smtClean="0">
                <a:solidFill>
                  <a:schemeClr val="tx1"/>
                </a:solidFill>
                <a:effectLst/>
                <a:latin typeface="+mn-lt"/>
                <a:ea typeface="+mn-ea"/>
                <a:cs typeface="+mn-cs"/>
              </a:rPr>
              <a:t>proactive</a:t>
            </a:r>
            <a:r>
              <a:rPr lang="en-CA" sz="1200" kern="1200" dirty="0" smtClean="0">
                <a:solidFill>
                  <a:schemeClr val="tx1"/>
                </a:solidFill>
                <a:effectLst/>
                <a:latin typeface="+mn-lt"/>
                <a:ea typeface="+mn-ea"/>
                <a:cs typeface="+mn-cs"/>
              </a:rPr>
              <a:t> and anticipating potential conflicts and hazardous situations and taking action early to eliminate the conflict.</a:t>
            </a:r>
          </a:p>
          <a:p>
            <a:r>
              <a:rPr lang="en-CA" sz="1200" kern="1200" dirty="0" smtClean="0">
                <a:solidFill>
                  <a:schemeClr val="tx1"/>
                </a:solidFill>
                <a:effectLst/>
                <a:latin typeface="+mn-lt"/>
                <a:ea typeface="+mn-ea"/>
                <a:cs typeface="+mn-cs"/>
              </a:rPr>
              <a:t>  </a:t>
            </a:r>
          </a:p>
          <a:p>
            <a:r>
              <a:rPr lang="en-CA" sz="1200" b="1" kern="1200" dirty="0" smtClean="0">
                <a:solidFill>
                  <a:schemeClr val="tx1"/>
                </a:solidFill>
                <a:effectLst/>
                <a:latin typeface="+mn-lt"/>
                <a:ea typeface="+mn-ea"/>
                <a:cs typeface="+mn-cs"/>
              </a:rPr>
              <a:t>Cooperative driving</a:t>
            </a:r>
          </a:p>
          <a:p>
            <a:pPr marL="171450" lvl="0" indent="-171450">
              <a:buFont typeface="Arial" panose="020B0604020202020204" pitchFamily="34" charset="0"/>
              <a:buChar char="•"/>
            </a:pPr>
            <a:r>
              <a:rPr lang="en-CA" sz="1200" kern="1200" dirty="0" smtClean="0">
                <a:solidFill>
                  <a:schemeClr val="tx1"/>
                </a:solidFill>
                <a:effectLst/>
                <a:latin typeface="+mn-lt"/>
                <a:ea typeface="+mn-ea"/>
                <a:cs typeface="+mn-cs"/>
              </a:rPr>
              <a:t>Analyzing how you are affecting others rather than just how others are affecting you</a:t>
            </a:r>
          </a:p>
          <a:p>
            <a:pPr marL="171450" lvl="0" indent="-171450">
              <a:buFont typeface="Arial" panose="020B0604020202020204" pitchFamily="34" charset="0"/>
              <a:buChar char="•"/>
            </a:pPr>
            <a:r>
              <a:rPr lang="en-CA" sz="1200" kern="1200" dirty="0" smtClean="0">
                <a:solidFill>
                  <a:schemeClr val="tx1"/>
                </a:solidFill>
                <a:effectLst/>
                <a:latin typeface="+mn-lt"/>
                <a:ea typeface="+mn-ea"/>
                <a:cs typeface="+mn-cs"/>
              </a:rPr>
              <a:t>Driving in a way that assists the safe flow of traffic and use of the roadway. This fosters a pro-social mindset and the understanding other road users perspectives in a not-so-perfect driving environment.</a:t>
            </a:r>
          </a:p>
          <a:p>
            <a:pPr marL="171450" lvl="0" indent="-171450">
              <a:buFont typeface="Arial" panose="020B0604020202020204" pitchFamily="34" charset="0"/>
              <a:buChar char="•"/>
            </a:pPr>
            <a:r>
              <a:rPr lang="en-CA" sz="1200" kern="1200" dirty="0" smtClean="0">
                <a:solidFill>
                  <a:schemeClr val="tx1"/>
                </a:solidFill>
                <a:effectLst/>
                <a:latin typeface="+mn-lt"/>
                <a:ea typeface="+mn-ea"/>
                <a:cs typeface="+mn-cs"/>
              </a:rPr>
              <a:t>Never using your vehicle to intimate or bully other vehicles on the road.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effectLst/>
              </a:rPr>
              <a:t> </a:t>
            </a:r>
            <a:endParaRPr lang="en-CA" dirty="0" smtClean="0"/>
          </a:p>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3</a:t>
            </a:fld>
            <a:endParaRPr lang="en-CA" dirty="0"/>
          </a:p>
        </p:txBody>
      </p:sp>
    </p:spTree>
    <p:extLst>
      <p:ext uri="{BB962C8B-B14F-4D97-AF65-F5344CB8AC3E}">
        <p14:creationId xmlns:p14="http://schemas.microsoft.com/office/powerpoint/2010/main" val="4187797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 </a:t>
            </a:r>
          </a:p>
          <a:p>
            <a:r>
              <a:rPr lang="en-GB" sz="1200" kern="1200" dirty="0" smtClean="0">
                <a:solidFill>
                  <a:schemeClr val="tx1"/>
                </a:solidFill>
                <a:effectLst/>
                <a:latin typeface="+mn-lt"/>
                <a:ea typeface="+mn-ea"/>
                <a:cs typeface="+mn-cs"/>
              </a:rPr>
              <a:t>Many drivers are content to limit their awareness to the things they can observe through the windshield, with an occasional glance in their mirrors. A defensive driver, however, realizes a hazard can come from any angle and that their zone of awareness must include a full 360˚ area around the vehicle as well as above and below the vehicle.</a:t>
            </a:r>
            <a:endParaRPr lang="en-CA"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smtClean="0"/>
          </a:p>
          <a:p>
            <a:endParaRPr lang="en-US" dirty="0" smtClean="0"/>
          </a:p>
        </p:txBody>
      </p:sp>
      <p:sp>
        <p:nvSpPr>
          <p:cNvPr id="4" name="Slide Number Placeholder 3"/>
          <p:cNvSpPr>
            <a:spLocks noGrp="1"/>
          </p:cNvSpPr>
          <p:nvPr>
            <p:ph type="sldNum" sz="quarter" idx="10"/>
          </p:nvPr>
        </p:nvSpPr>
        <p:spPr/>
        <p:txBody>
          <a:bodyPr/>
          <a:lstStyle/>
          <a:p>
            <a:fld id="{D2AAB52B-0897-46EF-ACB7-C2A1E9716B33}" type="slidenum">
              <a:rPr lang="en-CA" smtClean="0"/>
              <a:t>4</a:t>
            </a:fld>
            <a:endParaRPr lang="en-CA" dirty="0"/>
          </a:p>
        </p:txBody>
      </p:sp>
    </p:spTree>
    <p:extLst>
      <p:ext uri="{BB962C8B-B14F-4D97-AF65-F5344CB8AC3E}">
        <p14:creationId xmlns:p14="http://schemas.microsoft.com/office/powerpoint/2010/main" val="1727874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 </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See-think-do is a hazard detection system</a:t>
            </a:r>
            <a:endParaRPr lang="en-CA" sz="1200" b="1"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Use your eyes to see and your mind to </a:t>
            </a:r>
            <a:r>
              <a:rPr lang="en-GB" sz="1200" kern="1200" dirty="0" err="1" smtClean="0">
                <a:solidFill>
                  <a:schemeClr val="tx1"/>
                </a:solidFill>
                <a:effectLst/>
                <a:latin typeface="+mn-lt"/>
                <a:ea typeface="+mn-ea"/>
                <a:cs typeface="+mn-cs"/>
              </a:rPr>
              <a:t>analyze</a:t>
            </a:r>
            <a:r>
              <a:rPr lang="en-GB" sz="1200" kern="1200" dirty="0" smtClean="0">
                <a:solidFill>
                  <a:schemeClr val="tx1"/>
                </a:solidFill>
                <a:effectLst/>
                <a:latin typeface="+mn-lt"/>
                <a:ea typeface="+mn-ea"/>
                <a:cs typeface="+mn-cs"/>
              </a:rPr>
              <a:t> what you see for potential dangers. A system that works well is see, think, do</a:t>
            </a:r>
          </a:p>
          <a:p>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endParaRPr lang="en-CA" dirty="0" smtClean="0"/>
          </a:p>
          <a:p>
            <a:endParaRPr lang="en-CA" dirty="0" smtClean="0"/>
          </a:p>
          <a:p>
            <a:endParaRPr lang="en-CA" dirty="0"/>
          </a:p>
        </p:txBody>
      </p:sp>
      <p:sp>
        <p:nvSpPr>
          <p:cNvPr id="4" name="Slide Number Placeholder 3"/>
          <p:cNvSpPr>
            <a:spLocks noGrp="1"/>
          </p:cNvSpPr>
          <p:nvPr>
            <p:ph type="sldNum" sz="quarter" idx="10"/>
          </p:nvPr>
        </p:nvSpPr>
        <p:spPr/>
        <p:txBody>
          <a:bodyPr/>
          <a:lstStyle/>
          <a:p>
            <a:fld id="{D2AAB52B-0897-46EF-ACB7-C2A1E9716B33}" type="slidenum">
              <a:rPr lang="en-CA" smtClean="0"/>
              <a:t>5</a:t>
            </a:fld>
            <a:endParaRPr lang="en-CA" dirty="0"/>
          </a:p>
        </p:txBody>
      </p:sp>
    </p:spTree>
    <p:extLst>
      <p:ext uri="{BB962C8B-B14F-4D97-AF65-F5344CB8AC3E}">
        <p14:creationId xmlns:p14="http://schemas.microsoft.com/office/powerpoint/2010/main" val="2922272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CA" sz="1200" b="0" i="0" u="none" strike="noStrike" kern="1200" cap="none" spc="0" normalizeH="0" baseline="0" noProof="0" dirty="0" smtClean="0">
                <a:ln>
                  <a:noFill/>
                </a:ln>
                <a:solidFill>
                  <a:prstClr val="black"/>
                </a:solidFill>
                <a:effectLst/>
                <a:uLnTx/>
                <a:uFillTx/>
                <a:latin typeface="Verdana" panose="020B0604030504040204" pitchFamily="34" charset="0"/>
                <a:ea typeface="+mn-ea"/>
                <a:cs typeface="+mn-cs"/>
              </a:rPr>
              <a:t>A driver needs to be aware of space – space occupied by their vehicle. You are the largest vehicle on the road and any other vehicle is small and fragile.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CA" sz="1200" b="0" i="0" u="none" strike="noStrike" kern="1200" cap="none" spc="0" normalizeH="0" baseline="0" noProof="0" dirty="0" smtClean="0">
                <a:ln>
                  <a:noFill/>
                </a:ln>
                <a:solidFill>
                  <a:prstClr val="black"/>
                </a:solidFill>
                <a:effectLst/>
                <a:uLnTx/>
                <a:uFillTx/>
                <a:latin typeface="Verdana" panose="020B0604030504040204" pitchFamily="34" charset="0"/>
                <a:ea typeface="+mn-ea"/>
                <a:cs typeface="+mn-cs"/>
              </a:rPr>
              <a:t>Remember there are 6 sides to every truck  (front, back, left, right, above, below). You must be mindful of all the possible obstacles and know how to effectively control your space.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CA" sz="1200" b="0" i="0" u="none" strike="noStrike" kern="1200" cap="none" spc="0" normalizeH="0" baseline="0" noProof="0" dirty="0" smtClean="0">
                <a:ln>
                  <a:noFill/>
                </a:ln>
                <a:solidFill>
                  <a:prstClr val="black"/>
                </a:solidFill>
                <a:effectLst/>
                <a:uLnTx/>
                <a:uFillTx/>
                <a:latin typeface="Verdana" panose="020B0604030504040204" pitchFamily="34" charset="0"/>
                <a:ea typeface="+mn-ea"/>
                <a:cs typeface="+mn-cs"/>
              </a:rPr>
              <a:t>Space in front is most important. Making sure you have enough time to stop is the only way to avoid hitting the vehicle in front.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1200" i="0" kern="1200" dirty="0" smtClean="0">
                <a:solidFill>
                  <a:schemeClr val="tx1"/>
                </a:solidFill>
                <a:effectLst/>
                <a:latin typeface="+mn-lt"/>
                <a:ea typeface="+mn-ea"/>
                <a:cs typeface="+mn-cs"/>
              </a:rPr>
              <a:t>Emphasize the importance of staying within the speed limit. Otherwise, drivers will be constantly overtaking other drivers and having to pass. Drivers can never have the desired space in front if they speed.</a:t>
            </a:r>
            <a:endParaRPr lang="en-CA" sz="1200" i="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i="0" kern="1200" dirty="0" smtClean="0">
                <a:solidFill>
                  <a:schemeClr val="tx1"/>
                </a:solidFill>
                <a:effectLst/>
                <a:latin typeface="+mn-lt"/>
                <a:ea typeface="+mn-ea"/>
                <a:cs typeface="+mn-cs"/>
              </a:rPr>
              <a:t> Discuss how much space to leave in front and how that space increases as the length and the speed of the rig increases. </a:t>
            </a:r>
            <a:r>
              <a:rPr kumimoji="0" lang="en-CA" sz="1200" b="0" i="0" u="none" strike="noStrike" kern="1200" cap="none" spc="0" normalizeH="0" baseline="0" noProof="0" dirty="0" smtClean="0">
                <a:ln>
                  <a:noFill/>
                </a:ln>
                <a:solidFill>
                  <a:prstClr val="black"/>
                </a:solidFill>
                <a:effectLst/>
                <a:uLnTx/>
                <a:uFillTx/>
                <a:latin typeface="Verdana" panose="020B0604030504040204" pitchFamily="34" charset="0"/>
                <a:ea typeface="+mn-ea"/>
                <a:cs typeface="+mn-cs"/>
              </a:rPr>
              <a:t>1 second driving time for every 10 feet of truck length. An extra second should be added if you are going over </a:t>
            </a:r>
          </a:p>
          <a:p>
            <a:pPr marL="171450" indent="-171450">
              <a:buFont typeface="Arial" panose="020B0604020202020204" pitchFamily="34" charset="0"/>
              <a:buChar char="•"/>
            </a:pPr>
            <a:r>
              <a:rPr lang="en-GB" sz="1200" i="0" kern="1200" dirty="0" smtClean="0">
                <a:solidFill>
                  <a:schemeClr val="tx1"/>
                </a:solidFill>
                <a:effectLst/>
                <a:latin typeface="+mn-lt"/>
                <a:ea typeface="+mn-ea"/>
                <a:cs typeface="+mn-cs"/>
              </a:rPr>
              <a:t>Stress the professional driver’s responsibility to maintain an adequate space cushion.</a:t>
            </a:r>
            <a:endParaRPr lang="en-CA" sz="1200" i="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GB" sz="1200" i="0" kern="1200" dirty="0" smtClean="0">
                <a:solidFill>
                  <a:schemeClr val="tx1"/>
                </a:solidFill>
                <a:effectLst/>
                <a:latin typeface="+mn-lt"/>
                <a:ea typeface="+mn-ea"/>
                <a:cs typeface="+mn-cs"/>
              </a:rPr>
              <a:t>Stress the rule of adding more space because of bad weather, poor visibility, or bad road conditions. </a:t>
            </a:r>
            <a:r>
              <a:rPr lang="en-GB" sz="1200" kern="1200" dirty="0" smtClean="0">
                <a:solidFill>
                  <a:schemeClr val="tx1"/>
                </a:solidFill>
                <a:effectLst/>
                <a:latin typeface="+mn-lt"/>
                <a:ea typeface="+mn-ea"/>
                <a:cs typeface="+mn-cs"/>
              </a:rPr>
              <a:t>When conditions are less than ideal, increase the number of seconds and adjust your following distance.</a:t>
            </a:r>
            <a:endParaRPr lang="en-C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2AAB52B-0897-46EF-ACB7-C2A1E9716B33}" type="slidenum">
              <a:rPr lang="en-CA" smtClean="0"/>
              <a:t>6</a:t>
            </a:fld>
            <a:endParaRPr lang="en-CA" dirty="0"/>
          </a:p>
        </p:txBody>
      </p:sp>
    </p:spTree>
    <p:extLst>
      <p:ext uri="{BB962C8B-B14F-4D97-AF65-F5344CB8AC3E}">
        <p14:creationId xmlns:p14="http://schemas.microsoft.com/office/powerpoint/2010/main" val="23442012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 This slide and the next three are a review of information covered</a:t>
            </a:r>
            <a:r>
              <a:rPr lang="en-US" baseline="0" dirty="0" smtClean="0"/>
              <a:t> in the air brakes unit. </a:t>
            </a:r>
          </a:p>
          <a:p>
            <a:endParaRPr lang="en-US"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baseline="0" dirty="0" smtClean="0"/>
              <a:t>Stopping distance </a:t>
            </a:r>
            <a:r>
              <a:rPr lang="en-US" baseline="0" dirty="0" smtClean="0"/>
              <a:t>is the time the vehicle travels from the time the hazard is seen until the vehicle is stopped.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smtClean="0"/>
              <a:t>Total stopping distance </a:t>
            </a:r>
            <a:r>
              <a:rPr lang="en-US" dirty="0" smtClean="0"/>
              <a:t>or time depends on the ability of</a:t>
            </a:r>
            <a:r>
              <a:rPr lang="en-US" baseline="0" dirty="0" smtClean="0"/>
              <a:t> the brakes linings or pads to produce friction, the brake drums to dissipate heat and the tires to grip the road.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Ask: what else can affect your stopping distance? (i.e. brake shoe or pads worn, drums or rotors worn, tires worn, road conditions.)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baseline="0" dirty="0" smtClean="0"/>
              <a:t>Reaction time </a:t>
            </a:r>
            <a:r>
              <a:rPr lang="en-US" baseline="0" dirty="0" smtClean="0"/>
              <a:t>is the time it takes from when you see the hazard to the time the brakes are applied.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baseline="0" dirty="0" smtClean="0"/>
              <a:t>Brake lag </a:t>
            </a:r>
            <a:r>
              <a:rPr lang="en-US" baseline="0" dirty="0" smtClean="0"/>
              <a:t>is the time it takes the air pressure to apply the brakes. See next slide.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smtClean="0"/>
          </a:p>
          <a:p>
            <a:endParaRPr lang="en-CA" dirty="0" smtClean="0"/>
          </a:p>
          <a:p>
            <a:endParaRPr lang="en-US" dirty="0" smtClean="0"/>
          </a:p>
        </p:txBody>
      </p:sp>
      <p:sp>
        <p:nvSpPr>
          <p:cNvPr id="4" name="Slide Number Placeholder 3"/>
          <p:cNvSpPr>
            <a:spLocks noGrp="1"/>
          </p:cNvSpPr>
          <p:nvPr>
            <p:ph type="sldNum" sz="quarter" idx="10"/>
          </p:nvPr>
        </p:nvSpPr>
        <p:spPr/>
        <p:txBody>
          <a:bodyPr/>
          <a:lstStyle/>
          <a:p>
            <a:fld id="{D2AAB52B-0897-46EF-ACB7-C2A1E9716B33}" type="slidenum">
              <a:rPr lang="en-CA" smtClean="0"/>
              <a:t>7</a:t>
            </a:fld>
            <a:endParaRPr lang="en-CA" dirty="0"/>
          </a:p>
        </p:txBody>
      </p:sp>
    </p:spTree>
    <p:extLst>
      <p:ext uri="{BB962C8B-B14F-4D97-AF65-F5344CB8AC3E}">
        <p14:creationId xmlns:p14="http://schemas.microsoft.com/office/powerpoint/2010/main" val="28045016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a:t>
            </a:r>
          </a:p>
          <a:p>
            <a:pPr marL="171450" indent="-171450">
              <a:buFont typeface="Arial" panose="020B0604020202020204" pitchFamily="34" charset="0"/>
              <a:buChar char="•"/>
            </a:pPr>
            <a:r>
              <a:rPr lang="en-US" dirty="0" smtClean="0"/>
              <a:t>Review stopping distances.</a:t>
            </a:r>
            <a:r>
              <a:rPr lang="en-US" baseline="0" dirty="0" smtClean="0"/>
              <a:t> </a:t>
            </a:r>
          </a:p>
          <a:p>
            <a:pPr marL="171450" indent="-171450">
              <a:buFont typeface="Arial" panose="020B0604020202020204" pitchFamily="34" charset="0"/>
              <a:buChar char="•"/>
            </a:pPr>
            <a:r>
              <a:rPr lang="en-US" sz="1200" dirty="0" smtClean="0"/>
              <a:t>Cars and light truck drivers follow the two-three second rule. </a:t>
            </a:r>
          </a:p>
          <a:p>
            <a:pPr marL="171450" indent="-171450">
              <a:buFont typeface="Arial" panose="020B0604020202020204" pitchFamily="34" charset="0"/>
              <a:buChar char="•"/>
            </a:pPr>
            <a:r>
              <a:rPr lang="en-US" sz="1200" dirty="0" smtClean="0"/>
              <a:t>Large heavy vehicles – minimum of five seconds behind the vehicle ahead at highway speeds or one second for every ten feet of total vehicle length. This could be up to seven seconds with a fully loaded trailer.</a:t>
            </a:r>
            <a:r>
              <a:rPr lang="en-US" sz="1200" baseline="0" dirty="0" smtClean="0"/>
              <a:t> </a:t>
            </a:r>
            <a:r>
              <a:rPr lang="en-US" sz="1200" dirty="0" smtClean="0"/>
              <a:t>Stay even further back when conditions are less than ideal</a:t>
            </a:r>
            <a:endParaRPr lang="en-US" baseline="0" dirty="0" smtClean="0"/>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r>
              <a:rPr lang="en-US" baseline="0" dirty="0" smtClean="0"/>
              <a:t>Ask: how do you count following distance? Demonstrate if no one knows. </a:t>
            </a:r>
            <a:endParaRPr lang="en-US" dirty="0" smtClean="0"/>
          </a:p>
          <a:p>
            <a:endParaRPr lang="en-CA" dirty="0" smtClean="0"/>
          </a:p>
          <a:p>
            <a:endParaRPr lang="en-US" dirty="0" smtClean="0"/>
          </a:p>
        </p:txBody>
      </p:sp>
      <p:sp>
        <p:nvSpPr>
          <p:cNvPr id="4" name="Slide Number Placeholder 3"/>
          <p:cNvSpPr>
            <a:spLocks noGrp="1"/>
          </p:cNvSpPr>
          <p:nvPr>
            <p:ph type="sldNum" sz="quarter" idx="10"/>
          </p:nvPr>
        </p:nvSpPr>
        <p:spPr/>
        <p:txBody>
          <a:bodyPr/>
          <a:lstStyle/>
          <a:p>
            <a:fld id="{D2AAB52B-0897-46EF-ACB7-C2A1E9716B33}" type="slidenum">
              <a:rPr lang="en-CA" smtClean="0"/>
              <a:t>8</a:t>
            </a:fld>
            <a:endParaRPr lang="en-CA" dirty="0"/>
          </a:p>
        </p:txBody>
      </p:sp>
    </p:spTree>
    <p:extLst>
      <p:ext uri="{BB962C8B-B14F-4D97-AF65-F5344CB8AC3E}">
        <p14:creationId xmlns:p14="http://schemas.microsoft.com/office/powerpoint/2010/main" val="4782932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Instructor notes:</a:t>
            </a:r>
          </a:p>
        </p:txBody>
      </p:sp>
      <p:sp>
        <p:nvSpPr>
          <p:cNvPr id="4" name="Slide Number Placeholder 3"/>
          <p:cNvSpPr>
            <a:spLocks noGrp="1"/>
          </p:cNvSpPr>
          <p:nvPr>
            <p:ph type="sldNum" sz="quarter" idx="10"/>
          </p:nvPr>
        </p:nvSpPr>
        <p:spPr/>
        <p:txBody>
          <a:bodyPr/>
          <a:lstStyle/>
          <a:p>
            <a:fld id="{D2AAB52B-0897-46EF-ACB7-C2A1E9716B33}" type="slidenum">
              <a:rPr lang="en-CA" smtClean="0"/>
              <a:t>9</a:t>
            </a:fld>
            <a:endParaRPr lang="en-CA" dirty="0"/>
          </a:p>
        </p:txBody>
      </p:sp>
    </p:spTree>
    <p:extLst>
      <p:ext uri="{BB962C8B-B14F-4D97-AF65-F5344CB8AC3E}">
        <p14:creationId xmlns:p14="http://schemas.microsoft.com/office/powerpoint/2010/main" val="3248203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CBC COVER">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035674"/>
            <a:ext cx="2049340" cy="365125"/>
          </a:xfrm>
          <a:prstGeom prst="rect">
            <a:avLst/>
          </a:prstGeom>
        </p:spPr>
        <p:txBody>
          <a:bodyPr wrap="none" lIns="0" tIns="0" rIns="0" bIns="0" anchor="b" anchorCtr="0"/>
          <a:lstStyle>
            <a:lvl1pPr>
              <a:defRPr sz="2000">
                <a:solidFill>
                  <a:schemeClr val="tx1">
                    <a:lumMod val="75000"/>
                  </a:schemeClr>
                </a:solidFill>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5" name="Footer Placeholder 4"/>
          <p:cNvSpPr>
            <a:spLocks noGrp="1"/>
          </p:cNvSpPr>
          <p:nvPr>
            <p:ph type="ftr" sz="quarter" idx="11"/>
          </p:nvPr>
        </p:nvSpPr>
        <p:spPr>
          <a:xfrm>
            <a:off x="8382000" y="6036308"/>
            <a:ext cx="1905000" cy="364491"/>
          </a:xfrm>
          <a:prstGeom prst="rect">
            <a:avLst/>
          </a:prstGeom>
          <a:noFill/>
        </p:spPr>
        <p:txBody>
          <a:bodyPr wrap="none" lIns="0" tIns="0" rIns="0" bIns="0" anchor="b" anchorCtr="0"/>
          <a:lstStyle>
            <a:lvl1pPr marL="0" marR="0" indent="0" algn="l" defTabSz="914400" rtl="0" eaLnBrk="1" fontAlgn="auto" latinLnBrk="0" hangingPunct="1">
              <a:lnSpc>
                <a:spcPct val="100000"/>
              </a:lnSpc>
              <a:spcBef>
                <a:spcPts val="0"/>
              </a:spcBef>
              <a:spcAft>
                <a:spcPts val="0"/>
              </a:spcAft>
              <a:buClrTx/>
              <a:buSzTx/>
              <a:buFontTx/>
              <a:buNone/>
              <a:tabLst/>
              <a:defRPr sz="1200" b="0">
                <a:solidFill>
                  <a:schemeClr val="accent2"/>
                </a:solidFill>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8" name="Text Placeholder 8"/>
          <p:cNvSpPr>
            <a:spLocks noGrp="1"/>
          </p:cNvSpPr>
          <p:nvPr>
            <p:ph type="body" sz="quarter" idx="12" hasCustomPrompt="1"/>
          </p:nvPr>
        </p:nvSpPr>
        <p:spPr>
          <a:xfrm>
            <a:off x="914400" y="1733939"/>
            <a:ext cx="10363200" cy="3733800"/>
          </a:xfrm>
          <a:prstGeom prst="rect">
            <a:avLst/>
          </a:prstGeom>
        </p:spPr>
        <p:txBody>
          <a:bodyPr/>
          <a:lstStyle>
            <a:lvl1pPr marL="457200" indent="-457200">
              <a:lnSpc>
                <a:spcPct val="100000"/>
              </a:lnSpc>
              <a:spcAft>
                <a:spcPts val="600"/>
              </a:spcAft>
              <a:buClr>
                <a:srgbClr val="F57A01"/>
              </a:buClr>
              <a:buFont typeface="Arial" panose="020B0604020202020204" pitchFamily="34" charset="0"/>
              <a:buChar char="•"/>
              <a:defRPr baseline="0">
                <a:solidFill>
                  <a:srgbClr val="404040"/>
                </a:solidFill>
                <a:latin typeface="Verdana" panose="020B0604030504040204" pitchFamily="34" charset="0"/>
              </a:defRPr>
            </a:lvl1pPr>
            <a:lvl2pPr marL="461963" indent="-233363">
              <a:lnSpc>
                <a:spcPct val="100000"/>
              </a:lnSpc>
              <a:buClr>
                <a:srgbClr val="F57A01"/>
              </a:buClr>
              <a:buFont typeface="Courier New" panose="02070309020205020404" pitchFamily="49" charset="0"/>
              <a:buChar char="o"/>
              <a:defRPr>
                <a:solidFill>
                  <a:schemeClr val="tx1">
                    <a:lumMod val="50000"/>
                  </a:schemeClr>
                </a:solidFill>
              </a:defRPr>
            </a:lvl2pPr>
            <a:lvl3pPr marL="685800" indent="-171450">
              <a:lnSpc>
                <a:spcPct val="100000"/>
              </a:lnSpc>
              <a:buClr>
                <a:srgbClr val="F57A01"/>
              </a:buClr>
              <a:buFont typeface="Courier New" panose="02070309020205020404" pitchFamily="49" charset="0"/>
              <a:buChar char="o"/>
              <a:defRPr baseline="0">
                <a:solidFill>
                  <a:srgbClr val="404040"/>
                </a:solidFill>
                <a:latin typeface="Verdana" panose="020B0604030504040204" pitchFamily="34" charset="0"/>
              </a:defRPr>
            </a:lvl3pPr>
            <a:lvl4pPr marL="914400" indent="-228600">
              <a:lnSpc>
                <a:spcPct val="100000"/>
              </a:lnSpc>
              <a:buClr>
                <a:srgbClr val="F57A01"/>
              </a:buClr>
              <a:buFont typeface="Arial" panose="020B0604020202020204" pitchFamily="34" charset="0"/>
              <a:buChar char="•"/>
              <a:defRPr baseline="0">
                <a:solidFill>
                  <a:srgbClr val="404040"/>
                </a:solidFill>
                <a:latin typeface="Verdana" panose="020B0604030504040204" pitchFamily="34" charset="0"/>
              </a:defRPr>
            </a:lvl4pPr>
            <a:lvl5pPr marL="1143000" indent="-228600">
              <a:lnSpc>
                <a:spcPct val="100000"/>
              </a:lnSpc>
              <a:buClr>
                <a:srgbClr val="F57A01"/>
              </a:buClr>
              <a:buFont typeface="Arial" panose="020B0604020202020204" pitchFamily="34" charset="0"/>
              <a:buChar char="•"/>
              <a:defRPr baseline="0">
                <a:solidFill>
                  <a:srgbClr val="404040"/>
                </a:solidFill>
              </a:defRPr>
            </a:lvl5pPr>
          </a:lstStyle>
          <a:p>
            <a:pPr lvl="0"/>
            <a:r>
              <a:rPr lang="en-US" dirty="0" smtClean="0"/>
              <a:t>Click to edit text styles</a:t>
            </a:r>
          </a:p>
          <a:p>
            <a:pPr lvl="2"/>
            <a:r>
              <a:rPr lang="en-US" dirty="0" smtClean="0"/>
              <a:t>Second level</a:t>
            </a:r>
          </a:p>
          <a:p>
            <a:pPr lvl="3"/>
            <a:r>
              <a:rPr lang="en-US" dirty="0" smtClean="0"/>
              <a:t>Third level</a:t>
            </a:r>
          </a:p>
          <a:p>
            <a:pPr lvl="3"/>
            <a:r>
              <a:rPr lang="en-US" dirty="0" smtClean="0"/>
              <a:t>Fourth level</a:t>
            </a:r>
          </a:p>
          <a:p>
            <a:pPr lvl="4"/>
            <a:r>
              <a:rPr lang="en-US" dirty="0" smtClean="0"/>
              <a:t>Fifth level</a:t>
            </a:r>
            <a:endParaRPr lang="en-US" dirty="0"/>
          </a:p>
        </p:txBody>
      </p:sp>
      <p:sp>
        <p:nvSpPr>
          <p:cNvPr id="10" name="Title 9"/>
          <p:cNvSpPr>
            <a:spLocks noGrp="1"/>
          </p:cNvSpPr>
          <p:nvPr>
            <p:ph type="title" hasCustomPrompt="1"/>
          </p:nvPr>
        </p:nvSpPr>
        <p:spPr>
          <a:xfrm>
            <a:off x="381000" y="457201"/>
            <a:ext cx="10744200" cy="457199"/>
          </a:xfrm>
          <a:prstGeom prst="rect">
            <a:avLst/>
          </a:prstGeom>
        </p:spPr>
        <p:txBody>
          <a:bodyPr lIns="0" tIns="0" rIns="0" bIns="0"/>
          <a:lstStyle>
            <a:lvl1pPr>
              <a:defRPr/>
            </a:lvl1pPr>
          </a:lstStyle>
          <a:p>
            <a:r>
              <a:rPr lang="en-US" dirty="0" smtClean="0"/>
              <a:t>Click to add a comparison title</a:t>
            </a:r>
            <a:endParaRPr lang="en-CA" dirty="0"/>
          </a:p>
        </p:txBody>
      </p:sp>
    </p:spTree>
    <p:extLst>
      <p:ext uri="{BB962C8B-B14F-4D97-AF65-F5344CB8AC3E}">
        <p14:creationId xmlns:p14="http://schemas.microsoft.com/office/powerpoint/2010/main" val="140366199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CBC SMART ART">
    <p:spTree>
      <p:nvGrpSpPr>
        <p:cNvPr id="1" name=""/>
        <p:cNvGrpSpPr/>
        <p:nvPr/>
      </p:nvGrpSpPr>
      <p:grpSpPr>
        <a:xfrm>
          <a:off x="0" y="0"/>
          <a:ext cx="0" cy="0"/>
          <a:chOff x="0" y="0"/>
          <a:chExt cx="0" cy="0"/>
        </a:xfrm>
      </p:grpSpPr>
      <p:sp>
        <p:nvSpPr>
          <p:cNvPr id="5" name="SmartArt Placeholder 4"/>
          <p:cNvSpPr>
            <a:spLocks noGrp="1"/>
          </p:cNvSpPr>
          <p:nvPr>
            <p:ph type="dgm" sz="quarter" idx="13" hasCustomPrompt="1"/>
          </p:nvPr>
        </p:nvSpPr>
        <p:spPr>
          <a:xfrm>
            <a:off x="381000" y="1143000"/>
            <a:ext cx="11430000" cy="5257800"/>
          </a:xfrm>
          <a:prstGeom prst="rect">
            <a:avLst/>
          </a:prstGeom>
        </p:spPr>
        <p:txBody>
          <a:bodyPr/>
          <a:lstStyle>
            <a:lvl1pPr marL="0" indent="0">
              <a:buNone/>
              <a:defRPr>
                <a:solidFill>
                  <a:schemeClr val="tx1">
                    <a:lumMod val="60000"/>
                    <a:lumOff val="40000"/>
                  </a:schemeClr>
                </a:solidFill>
              </a:defRPr>
            </a:lvl1pPr>
          </a:lstStyle>
          <a:p>
            <a:r>
              <a:rPr lang="en-US" dirty="0" smtClean="0"/>
              <a:t>Click icon below to add SmartArt graphic</a:t>
            </a:r>
            <a:endParaRPr lang="en-CA" dirty="0"/>
          </a:p>
        </p:txBody>
      </p:sp>
      <p:sp>
        <p:nvSpPr>
          <p:cNvPr id="6" name="Slide Number Placeholder 5"/>
          <p:cNvSpPr>
            <a:spLocks noGrp="1"/>
          </p:cNvSpPr>
          <p:nvPr>
            <p:ph type="sldNum" sz="quarter" idx="4"/>
          </p:nvPr>
        </p:nvSpPr>
        <p:spPr>
          <a:xfrm>
            <a:off x="9067800" y="6629400"/>
            <a:ext cx="2743200" cy="136524"/>
          </a:xfrm>
          <a:prstGeom prst="rect">
            <a:avLst/>
          </a:prstGeom>
        </p:spPr>
        <p:txBody>
          <a:bodyPr vert="horz" lIns="0" tIns="0" rIns="0" bIns="0" rtlCol="0" anchor="b" anchorCtr="0"/>
          <a:lstStyle>
            <a:lvl1pPr algn="r">
              <a:defRPr sz="1200">
                <a:solidFill>
                  <a:schemeClr val="tx1">
                    <a:tint val="75000"/>
                  </a:schemeClr>
                </a:solidFill>
              </a:defRPr>
            </a:lvl1pPr>
          </a:lstStyle>
          <a:p>
            <a:fld id="{48F63A3B-78C7-47BE-AE5E-E10140E04643}" type="slidenum">
              <a:rPr lang="en-US" smtClean="0"/>
              <a:t>‹#›</a:t>
            </a:fld>
            <a:endParaRPr lang="en-US" dirty="0"/>
          </a:p>
        </p:txBody>
      </p:sp>
      <p:sp>
        <p:nvSpPr>
          <p:cNvPr id="10" name="Title 9"/>
          <p:cNvSpPr>
            <a:spLocks noGrp="1"/>
          </p:cNvSpPr>
          <p:nvPr>
            <p:ph type="title" hasCustomPrompt="1"/>
          </p:nvPr>
        </p:nvSpPr>
        <p:spPr>
          <a:xfrm>
            <a:off x="381000" y="457201"/>
            <a:ext cx="10744200" cy="457199"/>
          </a:xfrm>
          <a:prstGeom prst="rect">
            <a:avLst/>
          </a:prstGeom>
        </p:spPr>
        <p:txBody>
          <a:bodyPr lIns="0" tIns="0" rIns="0" bIns="0"/>
          <a:lstStyle>
            <a:lvl1pPr>
              <a:defRPr>
                <a:solidFill>
                  <a:schemeClr val="tx1">
                    <a:lumMod val="75000"/>
                  </a:schemeClr>
                </a:solidFill>
              </a:defRPr>
            </a:lvl1pPr>
          </a:lstStyle>
          <a:p>
            <a:r>
              <a:rPr lang="en-US" dirty="0" smtClean="0"/>
              <a:t>Click to edit smart art graphic title</a:t>
            </a:r>
            <a:endParaRPr lang="en-CA" dirty="0"/>
          </a:p>
        </p:txBody>
      </p:sp>
      <p:sp>
        <p:nvSpPr>
          <p:cNvPr id="8" name="Footer Placeholder 5"/>
          <p:cNvSpPr txBox="1">
            <a:spLocks/>
          </p:cNvSpPr>
          <p:nvPr/>
        </p:nvSpPr>
        <p:spPr>
          <a:xfrm>
            <a:off x="409303" y="6400799"/>
            <a:ext cx="1952897" cy="365125"/>
          </a:xfrm>
          <a:prstGeom prst="rect">
            <a:avLst/>
          </a:prstGeom>
          <a:noFill/>
        </p:spPr>
        <p:txBody>
          <a:bodyPr wrap="none" lIns="0" tIns="0" rIns="0" bIns="0" anchor="b" anchorCtr="0"/>
          <a:lstStyle>
            <a:defPPr>
              <a:defRPr lang="en-US"/>
            </a:defPPr>
            <a:lvl1pPr marL="0" algn="l" defTabSz="914400" rtl="0" eaLnBrk="1" latinLnBrk="0" hangingPunct="1">
              <a:defRPr sz="1600" b="0" kern="120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smtClean="0">
                <a:solidFill>
                  <a:srgbClr val="90969A"/>
                </a:solidFill>
              </a:rPr>
              <a:t>DRAFT | Confidential</a:t>
            </a:r>
            <a:endParaRPr lang="en-CA" sz="1200" dirty="0">
              <a:solidFill>
                <a:srgbClr val="90969A"/>
              </a:solidFill>
            </a:endParaRPr>
          </a:p>
        </p:txBody>
      </p:sp>
    </p:spTree>
    <p:extLst>
      <p:ext uri="{BB962C8B-B14F-4D97-AF65-F5344CB8AC3E}">
        <p14:creationId xmlns:p14="http://schemas.microsoft.com/office/powerpoint/2010/main" val="206283050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ICBC SECTION">
    <p:spTree>
      <p:nvGrpSpPr>
        <p:cNvPr id="1" name=""/>
        <p:cNvGrpSpPr/>
        <p:nvPr/>
      </p:nvGrpSpPr>
      <p:grpSpPr>
        <a:xfrm>
          <a:off x="0" y="0"/>
          <a:ext cx="0" cy="0"/>
          <a:chOff x="0" y="0"/>
          <a:chExt cx="0" cy="0"/>
        </a:xfrm>
      </p:grpSpPr>
      <p:sp>
        <p:nvSpPr>
          <p:cNvPr id="10" name="Picture Placeholder 8"/>
          <p:cNvSpPr>
            <a:spLocks noGrp="1"/>
          </p:cNvSpPr>
          <p:nvPr>
            <p:ph type="pic" sz="quarter" idx="12" hasCustomPrompt="1"/>
          </p:nvPr>
        </p:nvSpPr>
        <p:spPr>
          <a:xfrm>
            <a:off x="838201" y="0"/>
            <a:ext cx="10515599" cy="5393063"/>
          </a:xfrm>
          <a:prstGeom prst="rect">
            <a:avLst/>
          </a:prstGeom>
          <a:solidFill>
            <a:schemeClr val="accent3"/>
          </a:solidFill>
          <a:ln>
            <a:noFill/>
          </a:ln>
        </p:spPr>
        <p:txBody>
          <a:bodyPr/>
          <a:lstStyle>
            <a:lvl1pPr marL="0" marR="0" indent="0" algn="l" defTabSz="914400" rtl="0" eaLnBrk="1" fontAlgn="auto" latinLnBrk="0" hangingPunct="1">
              <a:lnSpc>
                <a:spcPct val="90000"/>
              </a:lnSpc>
              <a:spcBef>
                <a:spcPts val="1000"/>
              </a:spcBef>
              <a:spcAft>
                <a:spcPts val="0"/>
              </a:spcAft>
              <a:buClr>
                <a:srgbClr val="009DE0"/>
              </a:buClr>
              <a:buSzTx/>
              <a:buFont typeface="Arial" panose="020B0604020202020204" pitchFamily="34" charset="0"/>
              <a:buNone/>
              <a:tabLst/>
              <a:defRPr sz="2400">
                <a:solidFill>
                  <a:schemeClr val="bg1"/>
                </a:solidFill>
              </a:defRPr>
            </a:lvl1pPr>
          </a:lstStyle>
          <a:p>
            <a:r>
              <a:rPr lang="en-US" dirty="0" smtClean="0"/>
              <a:t>To change box color, right click box, choose “Fill” and pick the color .</a:t>
            </a:r>
            <a:r>
              <a:rPr lang="en-CA" dirty="0" smtClean="0"/>
              <a:t> </a:t>
            </a:r>
            <a:r>
              <a:rPr lang="en-US" dirty="0" smtClean="0"/>
              <a:t>If you like to add a picture, click icon below. Go to “cover images” folder and Double-click to select an image. </a:t>
            </a:r>
          </a:p>
        </p:txBody>
      </p:sp>
      <p:sp>
        <p:nvSpPr>
          <p:cNvPr id="7" name="Title 1"/>
          <p:cNvSpPr>
            <a:spLocks noGrp="1"/>
          </p:cNvSpPr>
          <p:nvPr>
            <p:ph type="ctrTitle" hasCustomPrompt="1"/>
          </p:nvPr>
        </p:nvSpPr>
        <p:spPr>
          <a:xfrm>
            <a:off x="1066800" y="3398410"/>
            <a:ext cx="10515600" cy="415498"/>
          </a:xfrm>
          <a:prstGeom prst="rect">
            <a:avLst/>
          </a:prstGeom>
        </p:spPr>
        <p:txBody>
          <a:bodyPr wrap="square" lIns="0" tIns="0" rIns="0" bIns="0" anchor="t" anchorCtr="0">
            <a:spAutoFit/>
          </a:bodyPr>
          <a:lstStyle>
            <a:lvl1pPr algn="l">
              <a:defRPr sz="3000" baseline="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click to add a section title</a:t>
            </a:r>
            <a:endParaRPr lang="en-CA" dirty="0"/>
          </a:p>
        </p:txBody>
      </p:sp>
      <p:sp>
        <p:nvSpPr>
          <p:cNvPr id="8" name="Subtitle 2"/>
          <p:cNvSpPr>
            <a:spLocks noGrp="1"/>
          </p:cNvSpPr>
          <p:nvPr>
            <p:ph type="subTitle" idx="1" hasCustomPrompt="1"/>
          </p:nvPr>
        </p:nvSpPr>
        <p:spPr>
          <a:xfrm>
            <a:off x="1066800" y="4087201"/>
            <a:ext cx="10515600" cy="332399"/>
          </a:xfrm>
          <a:prstGeom prst="rect">
            <a:avLst/>
          </a:prstGeom>
        </p:spPr>
        <p:txBody>
          <a:bodyPr wrap="square" lIns="0" tIns="0" rIns="0" bIns="0" anchor="t" anchorCtr="0">
            <a:spAutoFit/>
          </a:bodyPr>
          <a:lstStyle>
            <a:lvl1pPr marL="0" indent="0" algn="l">
              <a:buNone/>
              <a:defRPr sz="24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add section subtitle (optional)</a:t>
            </a:r>
            <a:endParaRPr lang="en-CA"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32695" y="6232358"/>
            <a:ext cx="457200" cy="457200"/>
          </a:xfrm>
          <a:prstGeom prst="rect">
            <a:avLst/>
          </a:prstGeom>
        </p:spPr>
      </p:pic>
      <p:sp>
        <p:nvSpPr>
          <p:cNvPr id="13" name="Footer Placeholder 4"/>
          <p:cNvSpPr>
            <a:spLocks noGrp="1"/>
          </p:cNvSpPr>
          <p:nvPr>
            <p:ph type="ftr" sz="quarter" idx="3"/>
          </p:nvPr>
        </p:nvSpPr>
        <p:spPr>
          <a:xfrm>
            <a:off x="838200" y="6324600"/>
            <a:ext cx="1981200" cy="381000"/>
          </a:xfrm>
          <a:prstGeom prst="rect">
            <a:avLst/>
          </a:prstGeom>
          <a:noFill/>
        </p:spPr>
        <p:txBody>
          <a:bodyPr wrap="none" lIns="0" tIns="0" rIns="0" bIns="0" anchor="b" anchorCtr="0"/>
          <a:lstStyle>
            <a:lvl1pPr marL="0" marR="0" indent="0" algn="r" defTabSz="914400" rtl="0" eaLnBrk="1" fontAlgn="auto" latinLnBrk="0" hangingPunct="1">
              <a:lnSpc>
                <a:spcPct val="100000"/>
              </a:lnSpc>
              <a:spcBef>
                <a:spcPts val="0"/>
              </a:spcBef>
              <a:spcAft>
                <a:spcPts val="0"/>
              </a:spcAft>
              <a:buClrTx/>
              <a:buSzTx/>
              <a:buFontTx/>
              <a:buNone/>
              <a:tabLst/>
              <a:defRPr sz="1200" b="0">
                <a:solidFill>
                  <a:schemeClr val="accent2"/>
                </a:solidFill>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57517353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ICBC INSTRUCTIONS">
    <p:spTree>
      <p:nvGrpSpPr>
        <p:cNvPr id="1" name=""/>
        <p:cNvGrpSpPr/>
        <p:nvPr/>
      </p:nvGrpSpPr>
      <p:grpSpPr>
        <a:xfrm>
          <a:off x="0" y="0"/>
          <a:ext cx="0" cy="0"/>
          <a:chOff x="0" y="0"/>
          <a:chExt cx="0" cy="0"/>
        </a:xfrm>
      </p:grpSpPr>
      <p:sp>
        <p:nvSpPr>
          <p:cNvPr id="6" name="Text Placeholder 4"/>
          <p:cNvSpPr txBox="1">
            <a:spLocks/>
          </p:cNvSpPr>
          <p:nvPr/>
        </p:nvSpPr>
        <p:spPr>
          <a:xfrm>
            <a:off x="407353" y="1371600"/>
            <a:ext cx="6246650" cy="4605339"/>
          </a:xfrm>
          <a:prstGeom prst="rect">
            <a:avLst/>
          </a:prstGeom>
        </p:spPr>
        <p:txBody>
          <a:bodyPr lIns="0" tIns="0" rIns="0" bIns="0"/>
          <a:lstStyle>
            <a:lvl1pPr marL="514350" indent="-514350" algn="l" defTabSz="914400" rtl="0" eaLnBrk="1" latinLnBrk="0" hangingPunct="1">
              <a:lnSpc>
                <a:spcPct val="90000"/>
              </a:lnSpc>
              <a:spcBef>
                <a:spcPts val="1000"/>
              </a:spcBef>
              <a:buClr>
                <a:srgbClr val="009DE0"/>
              </a:buClr>
              <a:buFont typeface="+mj-lt"/>
              <a:buAutoNum type="arabicPeriod"/>
              <a:tabLst/>
              <a:defRPr sz="2800" kern="1200" baseline="0">
                <a:solidFill>
                  <a:schemeClr val="tx1"/>
                </a:solidFill>
                <a:latin typeface="+mj-lt"/>
                <a:ea typeface="+mn-ea"/>
                <a:cs typeface="+mn-cs"/>
              </a:defRPr>
            </a:lvl1pPr>
            <a:lvl2pPr marL="687388" indent="-173038" algn="l" defTabSz="914400" rtl="0" eaLnBrk="1" latinLnBrk="0" hangingPunct="1">
              <a:lnSpc>
                <a:spcPct val="90000"/>
              </a:lnSpc>
              <a:spcBef>
                <a:spcPts val="500"/>
              </a:spcBef>
              <a:buClr>
                <a:srgbClr val="777777"/>
              </a:buClr>
              <a:buFont typeface="Arial" panose="020B0604020202020204" pitchFamily="34" charset="0"/>
              <a:buChar char="•"/>
              <a:defRPr sz="2400" kern="1200">
                <a:solidFill>
                  <a:schemeClr val="tx1"/>
                </a:solidFill>
                <a:latin typeface="+mj-lt"/>
                <a:ea typeface="+mn-ea"/>
                <a:cs typeface="+mn-cs"/>
              </a:defRPr>
            </a:lvl2pPr>
            <a:lvl3pPr marL="854075" indent="-166688"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974725" indent="-12065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1089025" indent="-1143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0050" indent="-400050"/>
            <a:r>
              <a:rPr lang="en-US" sz="2400" dirty="0" smtClean="0"/>
              <a:t>Make sure you’re on </a:t>
            </a:r>
            <a:r>
              <a:rPr lang="en-US" sz="2400" dirty="0" smtClean="0">
                <a:solidFill>
                  <a:srgbClr val="D24929"/>
                </a:solidFill>
              </a:rPr>
              <a:t>HOME</a:t>
            </a:r>
            <a:r>
              <a:rPr lang="en-US" sz="2400" dirty="0" smtClean="0"/>
              <a:t> tab.</a:t>
            </a:r>
          </a:p>
          <a:p>
            <a:pPr marL="400050" indent="-400050"/>
            <a:r>
              <a:rPr lang="en-US" sz="2400" dirty="0" smtClean="0"/>
              <a:t>Click </a:t>
            </a:r>
            <a:r>
              <a:rPr lang="en-US" sz="2400" b="1" dirty="0" smtClean="0"/>
              <a:t>New Slide</a:t>
            </a:r>
            <a:r>
              <a:rPr lang="en-US" sz="2400" dirty="0" smtClean="0"/>
              <a:t> (Ctrl+M). </a:t>
            </a:r>
          </a:p>
          <a:p>
            <a:pPr marL="400050" indent="-400050"/>
            <a:r>
              <a:rPr lang="en-US" sz="2400" dirty="0" smtClean="0"/>
              <a:t>To change layout, click </a:t>
            </a:r>
            <a:r>
              <a:rPr lang="en-US" sz="2400" b="1" dirty="0" smtClean="0"/>
              <a:t>Layout</a:t>
            </a:r>
            <a:r>
              <a:rPr lang="en-US" sz="2400" dirty="0" smtClean="0"/>
              <a:t>. (Or right-mouse click to choose a layout.)</a:t>
            </a:r>
          </a:p>
          <a:p>
            <a:pPr marL="400050" indent="-400050"/>
            <a:r>
              <a:rPr lang="en-US" sz="2400" dirty="0" smtClean="0"/>
              <a:t>Follow instructions on layout slide.</a:t>
            </a:r>
          </a:p>
          <a:p>
            <a:pPr marL="0" indent="0">
              <a:buFont typeface="+mj-lt"/>
              <a:buNone/>
            </a:pPr>
            <a:endParaRPr lang="en-US" sz="2400" dirty="0" smtClean="0"/>
          </a:p>
          <a:p>
            <a:pPr marL="0" indent="0">
              <a:buFont typeface="+mj-lt"/>
              <a:buNone/>
            </a:pPr>
            <a:r>
              <a:rPr lang="en-US" sz="2400" dirty="0" smtClean="0">
                <a:solidFill>
                  <a:schemeClr val="accent2"/>
                </a:solidFill>
              </a:rPr>
              <a:t>TIPS</a:t>
            </a:r>
            <a:endParaRPr lang="en-US" sz="2400" dirty="0">
              <a:solidFill>
                <a:schemeClr val="accent2"/>
              </a:solidFill>
            </a:endParaRPr>
          </a:p>
          <a:p>
            <a:pPr marL="225425" indent="-219075">
              <a:buFont typeface="Arial" panose="020B0604020202020204" pitchFamily="34" charset="0"/>
              <a:buChar char="•"/>
            </a:pPr>
            <a:r>
              <a:rPr lang="en-US" sz="2400" dirty="0" smtClean="0"/>
              <a:t>Print these widescreen slides on legal.</a:t>
            </a:r>
          </a:p>
          <a:p>
            <a:pPr marL="225425" marR="0" indent="-219075" algn="l" defTabSz="914400" rtl="0" eaLnBrk="1" fontAlgn="auto" latinLnBrk="0" hangingPunct="1">
              <a:lnSpc>
                <a:spcPct val="90000"/>
              </a:lnSpc>
              <a:spcBef>
                <a:spcPts val="1000"/>
              </a:spcBef>
              <a:spcAft>
                <a:spcPts val="0"/>
              </a:spcAft>
              <a:buClr>
                <a:srgbClr val="009DE0"/>
              </a:buClr>
              <a:buSzTx/>
              <a:buFont typeface="Arial" panose="020B0604020202020204" pitchFamily="34" charset="0"/>
              <a:buChar char="•"/>
              <a:tabLst/>
              <a:defRPr/>
            </a:pPr>
            <a:r>
              <a:rPr lang="en-US" sz="2400" dirty="0" smtClean="0"/>
              <a:t>Check out the </a:t>
            </a:r>
            <a:r>
              <a:rPr lang="en-US" sz="2400" dirty="0" smtClean="0">
                <a:solidFill>
                  <a:schemeClr val="accent2"/>
                </a:solidFill>
              </a:rPr>
              <a:t>shapes </a:t>
            </a:r>
            <a:r>
              <a:rPr lang="en-US" sz="2400" dirty="0" smtClean="0">
                <a:solidFill>
                  <a:schemeClr val="tx1"/>
                </a:solidFill>
              </a:rPr>
              <a:t>and</a:t>
            </a:r>
            <a:r>
              <a:rPr lang="en-US" sz="2400" baseline="0" dirty="0" smtClean="0">
                <a:solidFill>
                  <a:schemeClr val="accent2"/>
                </a:solidFill>
              </a:rPr>
              <a:t> icon</a:t>
            </a:r>
            <a:r>
              <a:rPr lang="en-US" sz="2400" dirty="0" smtClean="0">
                <a:solidFill>
                  <a:schemeClr val="accent2"/>
                </a:solidFill>
              </a:rPr>
              <a:t> toolbox </a:t>
            </a:r>
            <a:r>
              <a:rPr lang="en-US" sz="2400" dirty="0" smtClean="0"/>
              <a:t>slides!</a:t>
            </a:r>
          </a:p>
          <a:p>
            <a:pPr marL="225425" indent="-219075">
              <a:buFont typeface="Arial" panose="020B0604020202020204" pitchFamily="34" charset="0"/>
              <a:buChar char="•"/>
            </a:pPr>
            <a:r>
              <a:rPr lang="en-US" sz="2400" dirty="0" smtClean="0"/>
              <a:t>Delete this slide before presenting.</a:t>
            </a:r>
          </a:p>
        </p:txBody>
      </p:sp>
      <p:grpSp>
        <p:nvGrpSpPr>
          <p:cNvPr id="7" name="Group 6"/>
          <p:cNvGrpSpPr/>
          <p:nvPr/>
        </p:nvGrpSpPr>
        <p:grpSpPr>
          <a:xfrm>
            <a:off x="7010400" y="1371600"/>
            <a:ext cx="4460479" cy="4158139"/>
            <a:chOff x="6893322" y="1696164"/>
            <a:chExt cx="4460479" cy="4158139"/>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9000" y="2865834"/>
              <a:ext cx="4114801" cy="2286000"/>
            </a:xfrm>
            <a:prstGeom prst="rect">
              <a:avLst/>
            </a:prstGeom>
          </p:spPr>
        </p:pic>
        <p:sp>
          <p:nvSpPr>
            <p:cNvPr id="9" name="Oval Callout 8"/>
            <p:cNvSpPr/>
            <p:nvPr/>
          </p:nvSpPr>
          <p:spPr>
            <a:xfrm>
              <a:off x="6893322" y="1909920"/>
              <a:ext cx="1007321" cy="914400"/>
            </a:xfrm>
            <a:prstGeom prst="wedgeEllipseCallout">
              <a:avLst>
                <a:gd name="adj1" fmla="val 27105"/>
                <a:gd name="adj2" fmla="val 63623"/>
              </a:avLst>
            </a:prstGeom>
            <a:solidFill>
              <a:srgbClr val="00ACEC">
                <a:alpha val="50000"/>
              </a:srgbClr>
            </a:solidFill>
            <a:ln>
              <a:noFill/>
            </a:ln>
            <a:effectLst/>
          </p:spPr>
          <p:style>
            <a:lnRef idx="3">
              <a:schemeClr val="lt1"/>
            </a:lnRef>
            <a:fillRef idx="1">
              <a:schemeClr val="accent2"/>
            </a:fillRef>
            <a:effectRef idx="1">
              <a:schemeClr val="accent2"/>
            </a:effectRef>
            <a:fontRef idx="minor">
              <a:schemeClr val="lt1"/>
            </a:fontRef>
          </p:style>
          <p:txBody>
            <a:bodyPr lIns="0" tIns="0" rIns="0" bIns="0" rtlCol="0" anchor="ctr"/>
            <a:lstStyle/>
            <a:p>
              <a:pPr algn="ctr"/>
              <a:r>
                <a:rPr lang="en-US" sz="5400" dirty="0" smtClean="0"/>
                <a:t>1</a:t>
              </a:r>
              <a:endParaRPr lang="en-CA" sz="5400" dirty="0"/>
            </a:p>
          </p:txBody>
        </p:sp>
        <p:sp>
          <p:nvSpPr>
            <p:cNvPr id="10" name="Oval Callout 9"/>
            <p:cNvSpPr/>
            <p:nvPr/>
          </p:nvSpPr>
          <p:spPr>
            <a:xfrm>
              <a:off x="10346480" y="2449115"/>
              <a:ext cx="1007321" cy="914400"/>
            </a:xfrm>
            <a:prstGeom prst="wedgeEllipseCallout">
              <a:avLst/>
            </a:prstGeom>
            <a:solidFill>
              <a:srgbClr val="00ACEC">
                <a:alpha val="50000"/>
              </a:srgbClr>
            </a:solidFill>
            <a:ln>
              <a:noFill/>
            </a:ln>
            <a:effectLst/>
          </p:spPr>
          <p:style>
            <a:lnRef idx="3">
              <a:schemeClr val="lt1"/>
            </a:lnRef>
            <a:fillRef idx="1">
              <a:schemeClr val="accent2"/>
            </a:fillRef>
            <a:effectRef idx="1">
              <a:schemeClr val="accent2"/>
            </a:effectRef>
            <a:fontRef idx="minor">
              <a:schemeClr val="lt1"/>
            </a:fontRef>
          </p:style>
          <p:txBody>
            <a:bodyPr lIns="0" tIns="0" rIns="0" bIns="0" rtlCol="0" anchor="ctr"/>
            <a:lstStyle/>
            <a:p>
              <a:pPr algn="ctr"/>
              <a:r>
                <a:rPr lang="en-US" sz="5400" dirty="0" smtClean="0"/>
                <a:t>3</a:t>
              </a:r>
              <a:endParaRPr lang="en-CA" sz="5400" dirty="0"/>
            </a:p>
          </p:txBody>
        </p:sp>
        <p:sp>
          <p:nvSpPr>
            <p:cNvPr id="11" name="Oval Callout 10"/>
            <p:cNvSpPr/>
            <p:nvPr/>
          </p:nvSpPr>
          <p:spPr>
            <a:xfrm>
              <a:off x="8792739" y="4939903"/>
              <a:ext cx="1007321" cy="914400"/>
            </a:xfrm>
            <a:prstGeom prst="wedgeEllipseCallout">
              <a:avLst>
                <a:gd name="adj1" fmla="val 22005"/>
                <a:gd name="adj2" fmla="val -68961"/>
              </a:avLst>
            </a:prstGeom>
            <a:solidFill>
              <a:srgbClr val="00ACEC">
                <a:alpha val="50000"/>
              </a:srgbClr>
            </a:solidFill>
            <a:ln>
              <a:noFill/>
            </a:ln>
            <a:effectLst/>
          </p:spPr>
          <p:style>
            <a:lnRef idx="3">
              <a:schemeClr val="lt1"/>
            </a:lnRef>
            <a:fillRef idx="1">
              <a:schemeClr val="accent2"/>
            </a:fillRef>
            <a:effectRef idx="1">
              <a:schemeClr val="accent2"/>
            </a:effectRef>
            <a:fontRef idx="minor">
              <a:schemeClr val="lt1"/>
            </a:fontRef>
          </p:style>
          <p:txBody>
            <a:bodyPr lIns="0" tIns="0" rIns="0" bIns="0" rtlCol="0" anchor="ctr"/>
            <a:lstStyle/>
            <a:p>
              <a:pPr algn="ctr"/>
              <a:r>
                <a:rPr lang="en-US" sz="5400" dirty="0" smtClean="0"/>
                <a:t>2</a:t>
              </a:r>
              <a:endParaRPr lang="en-CA" sz="5400" dirty="0"/>
            </a:p>
          </p:txBody>
        </p:sp>
        <p:sp>
          <p:nvSpPr>
            <p:cNvPr id="12" name="TextBox 11"/>
            <p:cNvSpPr txBox="1"/>
            <p:nvPr/>
          </p:nvSpPr>
          <p:spPr>
            <a:xfrm>
              <a:off x="8207743" y="1696164"/>
              <a:ext cx="2057400" cy="861774"/>
            </a:xfrm>
            <a:prstGeom prst="rect">
              <a:avLst/>
            </a:prstGeom>
            <a:noFill/>
          </p:spPr>
          <p:txBody>
            <a:bodyPr wrap="square" lIns="0" tIns="0" rIns="0" bIns="0" rtlCol="0">
              <a:spAutoFit/>
            </a:bodyPr>
            <a:lstStyle/>
            <a:p>
              <a:r>
                <a:rPr lang="en-US" sz="2800" dirty="0" smtClean="0">
                  <a:solidFill>
                    <a:schemeClr val="accent1"/>
                  </a:solidFill>
                </a:rPr>
                <a:t>How to</a:t>
              </a:r>
              <a:br>
                <a:rPr lang="en-US" sz="2800" dirty="0" smtClean="0">
                  <a:solidFill>
                    <a:schemeClr val="accent1"/>
                  </a:solidFill>
                </a:rPr>
              </a:br>
              <a:r>
                <a:rPr lang="en-US" sz="2800" dirty="0" smtClean="0">
                  <a:solidFill>
                    <a:schemeClr val="accent1"/>
                  </a:solidFill>
                </a:rPr>
                <a:t>add a slide</a:t>
              </a:r>
              <a:endParaRPr lang="en-CA" sz="2800" dirty="0">
                <a:solidFill>
                  <a:schemeClr val="accent1"/>
                </a:solidFill>
              </a:endParaRPr>
            </a:p>
          </p:txBody>
        </p:sp>
      </p:grpSp>
      <p:sp>
        <p:nvSpPr>
          <p:cNvPr id="13" name="TextBox 12"/>
          <p:cNvSpPr txBox="1"/>
          <p:nvPr/>
        </p:nvSpPr>
        <p:spPr>
          <a:xfrm>
            <a:off x="407353" y="457200"/>
            <a:ext cx="10717847" cy="492443"/>
          </a:xfrm>
          <a:prstGeom prst="rect">
            <a:avLst/>
          </a:prstGeom>
          <a:noFill/>
        </p:spPr>
        <p:txBody>
          <a:bodyPr wrap="square" lIns="0" tIns="0" rIns="0" bIns="0" rtlCol="0">
            <a:spAutoFit/>
          </a:bodyPr>
          <a:lstStyle/>
          <a:p>
            <a:r>
              <a:rPr lang="en-US" sz="3200" dirty="0" smtClean="0">
                <a:solidFill>
                  <a:schemeClr val="tx1"/>
                </a:solidFill>
              </a:rPr>
              <a:t>How to get started</a:t>
            </a:r>
            <a:endParaRPr lang="en-CA" sz="3200" dirty="0">
              <a:solidFill>
                <a:schemeClr val="tx1"/>
              </a:solidFill>
            </a:endParaRPr>
          </a:p>
        </p:txBody>
      </p:sp>
    </p:spTree>
    <p:extLst>
      <p:ext uri="{BB962C8B-B14F-4D97-AF65-F5344CB8AC3E}">
        <p14:creationId xmlns:p14="http://schemas.microsoft.com/office/powerpoint/2010/main" val="97701225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12800" y="4343400"/>
            <a:ext cx="10363200" cy="685800"/>
          </a:xfrm>
        </p:spPr>
        <p:txBody>
          <a:bodyPr tIns="0">
            <a:normAutofit/>
          </a:bodyPr>
          <a:lstStyle>
            <a:lvl1pPr algn="l">
              <a:defRPr sz="3000" baseline="0">
                <a:latin typeface="Verdana" panose="020B0604030504040204" pitchFamily="34" charset="0"/>
              </a:defRPr>
            </a:lvl1pPr>
          </a:lstStyle>
          <a:p>
            <a:r>
              <a:rPr lang="en-US" dirty="0" smtClean="0"/>
              <a:t>Click to edit presentation title</a:t>
            </a:r>
            <a:endParaRPr lang="en-US" dirty="0"/>
          </a:p>
        </p:txBody>
      </p:sp>
      <p:sp>
        <p:nvSpPr>
          <p:cNvPr id="4" name="Text Placeholder 3"/>
          <p:cNvSpPr>
            <a:spLocks noGrp="1"/>
          </p:cNvSpPr>
          <p:nvPr>
            <p:ph type="body" sz="quarter" idx="10" hasCustomPrompt="1"/>
          </p:nvPr>
        </p:nvSpPr>
        <p:spPr>
          <a:xfrm>
            <a:off x="812800" y="5029200"/>
            <a:ext cx="10363200" cy="381000"/>
          </a:xfrm>
          <a:prstGeom prst="rect">
            <a:avLst/>
          </a:prstGeom>
        </p:spPr>
        <p:txBody>
          <a:bodyPr tIns="0"/>
          <a:lstStyle>
            <a:lvl1pPr>
              <a:defRPr sz="1800"/>
            </a:lvl1pPr>
          </a:lstStyle>
          <a:p>
            <a:pPr lvl="0"/>
            <a:r>
              <a:rPr lang="en-US" dirty="0" smtClean="0"/>
              <a:t>Click to edit presentation subtitle</a:t>
            </a:r>
            <a:endParaRPr lang="en-US" dirty="0"/>
          </a:p>
        </p:txBody>
      </p:sp>
    </p:spTree>
    <p:extLst>
      <p:ext uri="{BB962C8B-B14F-4D97-AF65-F5344CB8AC3E}">
        <p14:creationId xmlns:p14="http://schemas.microsoft.com/office/powerpoint/2010/main" val="69096772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8713" y="378442"/>
            <a:ext cx="9336743" cy="787121"/>
          </a:xfrm>
        </p:spPr>
        <p:txBody>
          <a:bodyPr>
            <a:normAutofit/>
          </a:bodyPr>
          <a:lstStyle>
            <a:lvl1pPr algn="l">
              <a:defRPr sz="3200">
                <a:solidFill>
                  <a:srgbClr val="02B0EA"/>
                </a:solidFill>
                <a:latin typeface="Verdana"/>
                <a:cs typeface="Verdana"/>
              </a:defRPr>
            </a:lvl1pPr>
          </a:lstStyle>
          <a:p>
            <a:r>
              <a:rPr lang="en-US" smtClean="0"/>
              <a:t>Click to edit Master title style</a:t>
            </a:r>
            <a:endParaRPr lang="en-US" dirty="0"/>
          </a:p>
        </p:txBody>
      </p:sp>
      <p:sp>
        <p:nvSpPr>
          <p:cNvPr id="3" name="Content Placeholder 2"/>
          <p:cNvSpPr>
            <a:spLocks noGrp="1"/>
          </p:cNvSpPr>
          <p:nvPr>
            <p:ph idx="1"/>
          </p:nvPr>
        </p:nvSpPr>
        <p:spPr>
          <a:xfrm>
            <a:off x="1948713" y="1668321"/>
            <a:ext cx="7356860" cy="3910346"/>
          </a:xfrm>
          <a:prstGeom prst="rect">
            <a:avLst/>
          </a:prstGeom>
        </p:spPr>
        <p:txBody>
          <a:bodyPr/>
          <a:lstStyle>
            <a:lvl1pPr marL="0" indent="0">
              <a:lnSpc>
                <a:spcPct val="100000"/>
              </a:lnSpc>
              <a:spcBef>
                <a:spcPts val="0"/>
              </a:spcBef>
              <a:spcAft>
                <a:spcPts val="600"/>
              </a:spcAft>
              <a:buNone/>
              <a:defRPr sz="2600" baseline="0">
                <a:solidFill>
                  <a:schemeClr val="bg1">
                    <a:lumMod val="50000"/>
                  </a:schemeClr>
                </a:solidFill>
                <a:latin typeface="Verdana"/>
                <a:cs typeface="Verdana"/>
              </a:defRPr>
            </a:lvl1pPr>
            <a:lvl2pPr>
              <a:lnSpc>
                <a:spcPct val="100000"/>
              </a:lnSpc>
              <a:spcBef>
                <a:spcPts val="0"/>
              </a:spcBef>
              <a:spcAft>
                <a:spcPts val="600"/>
              </a:spcAft>
              <a:defRPr sz="2200" baseline="0">
                <a:solidFill>
                  <a:schemeClr val="bg1">
                    <a:lumMod val="50000"/>
                  </a:schemeClr>
                </a:solidFill>
                <a:latin typeface="Verdana"/>
                <a:cs typeface="Verdana"/>
              </a:defRPr>
            </a:lvl2pPr>
            <a:lvl3pPr>
              <a:defRPr>
                <a:latin typeface="Verdana"/>
                <a:cs typeface="Verdana"/>
              </a:defRPr>
            </a:lvl3pPr>
            <a:lvl4pPr>
              <a:defRPr>
                <a:latin typeface="Verdana"/>
                <a:cs typeface="Verdana"/>
              </a:defRPr>
            </a:lvl4pPr>
            <a:lvl5pPr>
              <a:defRPr>
                <a:latin typeface="Verdana"/>
                <a:cs typeface="Verdana"/>
              </a:defRPr>
            </a:lvl5pPr>
          </a:lstStyle>
          <a:p>
            <a:pPr lvl="0"/>
            <a:r>
              <a:rPr lang="en-US" dirty="0" smtClean="0"/>
              <a:t>Edit Master text styles</a:t>
            </a:r>
          </a:p>
          <a:p>
            <a:pPr lvl="1"/>
            <a:r>
              <a:rPr lang="en-US" dirty="0" smtClean="0"/>
              <a:t>Second level</a:t>
            </a:r>
          </a:p>
        </p:txBody>
      </p:sp>
      <p:sp>
        <p:nvSpPr>
          <p:cNvPr id="6" name="Slide Number Placeholder 5"/>
          <p:cNvSpPr>
            <a:spLocks noGrp="1"/>
          </p:cNvSpPr>
          <p:nvPr>
            <p:ph type="sldNum" sz="quarter" idx="12"/>
          </p:nvPr>
        </p:nvSpPr>
        <p:spPr>
          <a:xfrm>
            <a:off x="11391234" y="6538912"/>
            <a:ext cx="800767" cy="319088"/>
          </a:xfrm>
          <a:prstGeom prst="rect">
            <a:avLst/>
          </a:prstGeom>
        </p:spPr>
        <p:txBody>
          <a:bodyPr/>
          <a:lstStyle>
            <a:lvl1pPr algn="ctr">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37322147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B407D-7CF8-4730-976F-FC5C7C7ECBCC}"/>
              </a:ext>
            </a:extLst>
          </p:cNvPr>
          <p:cNvSpPr>
            <a:spLocks noGrp="1"/>
          </p:cNvSpPr>
          <p:nvPr>
            <p:ph type="title"/>
          </p:nvPr>
        </p:nvSpPr>
        <p:spPr/>
        <p:txBody>
          <a:bodyPr>
            <a:normAutofit/>
          </a:bodyPr>
          <a:lstStyle>
            <a:lvl1pPr>
              <a:defRPr sz="2800" baseline="0"/>
            </a:lvl1pPr>
          </a:lstStyle>
          <a:p>
            <a:r>
              <a:rPr lang="en-US" dirty="0" smtClean="0"/>
              <a:t>Click to edit Master title style</a:t>
            </a:r>
            <a:endParaRPr lang="en-US" dirty="0"/>
          </a:p>
        </p:txBody>
      </p:sp>
      <p:sp>
        <p:nvSpPr>
          <p:cNvPr id="3" name="Footer Placeholder 2">
            <a:extLst>
              <a:ext uri="{FF2B5EF4-FFF2-40B4-BE49-F238E27FC236}">
                <a16:creationId xmlns:a16="http://schemas.microsoft.com/office/drawing/2014/main" id="{89C367F2-71DC-47EF-A853-3914CFF05A47}"/>
              </a:ext>
            </a:extLst>
          </p:cNvPr>
          <p:cNvSpPr>
            <a:spLocks noGrp="1"/>
          </p:cNvSpPr>
          <p:nvPr>
            <p:ph type="ftr" sz="quarter" idx="10"/>
          </p:nvPr>
        </p:nvSpPr>
        <p:spPr/>
        <p:txBody>
          <a:bodyPr/>
          <a:lstStyle/>
          <a:p>
            <a:endParaRPr lang="en-US" dirty="0"/>
          </a:p>
        </p:txBody>
      </p:sp>
      <p:sp>
        <p:nvSpPr>
          <p:cNvPr id="8" name="Content Placeholder 7">
            <a:extLst>
              <a:ext uri="{FF2B5EF4-FFF2-40B4-BE49-F238E27FC236}">
                <a16:creationId xmlns:a16="http://schemas.microsoft.com/office/drawing/2014/main" id="{4CE7705F-BE7D-4EA8-99E9-F5B76A2426A2}"/>
              </a:ext>
            </a:extLst>
          </p:cNvPr>
          <p:cNvSpPr>
            <a:spLocks noGrp="1"/>
          </p:cNvSpPr>
          <p:nvPr>
            <p:ph sz="quarter" idx="11"/>
          </p:nvPr>
        </p:nvSpPr>
        <p:spPr>
          <a:xfrm>
            <a:off x="838201" y="1254369"/>
            <a:ext cx="10515600" cy="4759569"/>
          </a:xfrm>
          <a:prstGeom prst="rect">
            <a:avLst/>
          </a:prstGeom>
        </p:spPr>
        <p:txBody>
          <a:bodyPr/>
          <a:lstStyle>
            <a:lvl1pPr>
              <a:buClr>
                <a:srgbClr val="F57A01"/>
              </a:buClr>
              <a:defRPr sz="2700" baseline="0">
                <a:latin typeface="Verdana" panose="020B0604030504040204" pitchFamily="34" charset="0"/>
              </a:defRPr>
            </a:lvl1pPr>
            <a:lvl2pPr>
              <a:defRPr sz="2600" baseline="0">
                <a:latin typeface="Verdana" panose="020B0604030504040204" pitchFamily="34" charset="0"/>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2"/>
          </p:nvPr>
        </p:nvSpPr>
        <p:spPr/>
        <p:txBody>
          <a:bodyPr/>
          <a:lstStyle/>
          <a:p>
            <a:fld id="{0FF33D2E-B4E6-4FF6-99DC-91C411C64D6C}" type="slidenum">
              <a:rPr lang="en-CA" smtClean="0"/>
              <a:t>‹#›</a:t>
            </a:fld>
            <a:endParaRPr lang="en-CA" dirty="0"/>
          </a:p>
        </p:txBody>
      </p:sp>
    </p:spTree>
    <p:extLst>
      <p:ext uri="{BB962C8B-B14F-4D97-AF65-F5344CB8AC3E}">
        <p14:creationId xmlns:p14="http://schemas.microsoft.com/office/powerpoint/2010/main" val="33941633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B407D-7CF8-4730-976F-FC5C7C7ECBCC}"/>
              </a:ext>
            </a:extLst>
          </p:cNvPr>
          <p:cNvSpPr>
            <a:spLocks noGrp="1"/>
          </p:cNvSpPr>
          <p:nvPr>
            <p:ph type="title"/>
          </p:nvPr>
        </p:nvSpPr>
        <p:spPr/>
        <p:txBody>
          <a:bodyPr>
            <a:normAutofit/>
          </a:bodyPr>
          <a:lstStyle>
            <a:lvl1pPr>
              <a:defRPr sz="3000" baseline="0">
                <a:latin typeface="Verdana" panose="020B0604030504040204" pitchFamily="34" charset="0"/>
              </a:defRPr>
            </a:lvl1pPr>
          </a:lstStyle>
          <a:p>
            <a:r>
              <a:rPr lang="en-US" dirty="0" smtClean="0"/>
              <a:t>Click to edit Master title style</a:t>
            </a:r>
            <a:endParaRPr lang="en-US" dirty="0"/>
          </a:p>
        </p:txBody>
      </p:sp>
      <p:sp>
        <p:nvSpPr>
          <p:cNvPr id="3" name="Footer Placeholder 2">
            <a:extLst>
              <a:ext uri="{FF2B5EF4-FFF2-40B4-BE49-F238E27FC236}">
                <a16:creationId xmlns:a16="http://schemas.microsoft.com/office/drawing/2014/main" id="{89C367F2-71DC-47EF-A853-3914CFF05A47}"/>
              </a:ext>
            </a:extLst>
          </p:cNvPr>
          <p:cNvSpPr>
            <a:spLocks noGrp="1"/>
          </p:cNvSpPr>
          <p:nvPr>
            <p:ph type="ftr" sz="quarter" idx="10"/>
          </p:nvPr>
        </p:nvSpPr>
        <p:spPr/>
        <p:txBody>
          <a:bodyPr/>
          <a:lstStyle/>
          <a:p>
            <a:endParaRPr lang="en-US" dirty="0"/>
          </a:p>
        </p:txBody>
      </p:sp>
      <p:sp>
        <p:nvSpPr>
          <p:cNvPr id="8" name="Content Placeholder 7">
            <a:extLst>
              <a:ext uri="{FF2B5EF4-FFF2-40B4-BE49-F238E27FC236}">
                <a16:creationId xmlns:a16="http://schemas.microsoft.com/office/drawing/2014/main" id="{4CE7705F-BE7D-4EA8-99E9-F5B76A2426A2}"/>
              </a:ext>
            </a:extLst>
          </p:cNvPr>
          <p:cNvSpPr>
            <a:spLocks noGrp="1"/>
          </p:cNvSpPr>
          <p:nvPr>
            <p:ph sz="quarter" idx="11"/>
          </p:nvPr>
        </p:nvSpPr>
        <p:spPr>
          <a:xfrm>
            <a:off x="838201" y="1254369"/>
            <a:ext cx="10515600" cy="4759569"/>
          </a:xfrm>
          <a:prstGeom prst="rect">
            <a:avLst/>
          </a:prstGeom>
        </p:spPr>
        <p:txBody>
          <a:bodyPr/>
          <a:lstStyle>
            <a:lvl1pPr marL="228600" indent="-228600">
              <a:buClr>
                <a:srgbClr val="F57A01"/>
              </a:buClr>
              <a:buFont typeface="Arial" panose="020B0604020202020204" pitchFamily="34" charset="0"/>
              <a:buChar char="•"/>
              <a:defRPr baseline="0">
                <a:solidFill>
                  <a:srgbClr val="404040"/>
                </a:solidFill>
                <a:latin typeface="Verdana" panose="020B0604030504040204" pitchFamily="34" charset="0"/>
              </a:defRPr>
            </a:lvl1pPr>
            <a:lvl2pPr marL="461963" indent="-233363">
              <a:buClr>
                <a:srgbClr val="F57A01"/>
              </a:buClr>
              <a:buFont typeface="Courier New" panose="02070309020205020404" pitchFamily="49" charset="0"/>
              <a:buChar char="o"/>
              <a:defRPr sz="2500" baseline="0">
                <a:solidFill>
                  <a:srgbClr val="404040"/>
                </a:solidFill>
                <a:latin typeface="Verdana" panose="020B0604030504040204" pitchFamily="34" charset="0"/>
              </a:defRPr>
            </a:lvl2pPr>
            <a:lvl3pPr marL="685800" indent="-171450">
              <a:buClr>
                <a:srgbClr val="F57A01"/>
              </a:buClr>
              <a:buFont typeface="Wingdings" panose="05000000000000000000" pitchFamily="2" charset="2"/>
              <a:buChar char="§"/>
              <a:defRPr baseline="0">
                <a:solidFill>
                  <a:srgbClr val="404040"/>
                </a:solidFill>
                <a:latin typeface="Verdana" panose="020B0604030504040204" pitchFamily="34" charset="0"/>
              </a:defRPr>
            </a:lvl3pPr>
            <a:lvl4pPr marL="914400" indent="-228600">
              <a:buClr>
                <a:srgbClr val="F57A01"/>
              </a:buClr>
              <a:buFont typeface="Arial" panose="020B0604020202020204" pitchFamily="34" charset="0"/>
              <a:buChar char="•"/>
              <a:defRPr baseline="0">
                <a:solidFill>
                  <a:srgbClr val="404040"/>
                </a:solidFill>
                <a:latin typeface="Verdana" panose="020B0604030504040204" pitchFamily="34" charset="0"/>
              </a:defRPr>
            </a:lvl4pPr>
            <a:lvl5pPr marL="1143000" indent="-228600">
              <a:buClr>
                <a:srgbClr val="F57A01"/>
              </a:buClr>
              <a:buFont typeface="Arial" panose="020B0604020202020204" pitchFamily="34" charset="0"/>
              <a:buChar char="•"/>
              <a:defRPr baseline="0">
                <a:solidFill>
                  <a:srgbClr val="404040"/>
                </a:solidFill>
                <a:latin typeface="Verdana" panose="020B060403050404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03962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ICBC AGENDA">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9067800" y="6629400"/>
            <a:ext cx="2743200" cy="136524"/>
          </a:xfrm>
          <a:prstGeom prst="rect">
            <a:avLst/>
          </a:prstGeom>
        </p:spPr>
        <p:txBody>
          <a:bodyPr vert="horz" lIns="0" tIns="0" rIns="0" bIns="0" rtlCol="0" anchor="b" anchorCtr="0"/>
          <a:lstStyle>
            <a:lvl1pPr algn="r">
              <a:defRPr sz="1200">
                <a:solidFill>
                  <a:schemeClr val="tx1">
                    <a:tint val="75000"/>
                  </a:schemeClr>
                </a:solidFill>
              </a:defRPr>
            </a:lvl1pPr>
          </a:lstStyle>
          <a:p>
            <a:fld id="{48F63A3B-78C7-47BE-AE5E-E10140E04643}" type="slidenum">
              <a:rPr lang="en-US" smtClean="0"/>
              <a:t>‹#›</a:t>
            </a:fld>
            <a:endParaRPr lang="en-US" dirty="0"/>
          </a:p>
        </p:txBody>
      </p:sp>
      <p:sp>
        <p:nvSpPr>
          <p:cNvPr id="2" name="TextBox 1"/>
          <p:cNvSpPr txBox="1"/>
          <p:nvPr/>
        </p:nvSpPr>
        <p:spPr>
          <a:xfrm>
            <a:off x="381000" y="355997"/>
            <a:ext cx="10744200" cy="492443"/>
          </a:xfrm>
          <a:prstGeom prst="rect">
            <a:avLst/>
          </a:prstGeom>
          <a:noFill/>
        </p:spPr>
        <p:txBody>
          <a:bodyPr wrap="square" lIns="0" tIns="0" rIns="0" bIns="0" rtlCol="0">
            <a:spAutoFit/>
          </a:bodyPr>
          <a:lstStyle/>
          <a:p>
            <a:r>
              <a:rPr lang="en-US" sz="3200" dirty="0" smtClean="0">
                <a:solidFill>
                  <a:schemeClr val="tx1">
                    <a:lumMod val="50000"/>
                  </a:schemeClr>
                </a:solidFill>
              </a:rPr>
              <a:t>Agenda</a:t>
            </a:r>
            <a:endParaRPr lang="en-CA" sz="3200" dirty="0">
              <a:solidFill>
                <a:schemeClr val="tx1">
                  <a:lumMod val="50000"/>
                </a:schemeClr>
              </a:solidFill>
            </a:endParaRPr>
          </a:p>
        </p:txBody>
      </p:sp>
      <p:sp>
        <p:nvSpPr>
          <p:cNvPr id="5" name="Text Placeholder 4"/>
          <p:cNvSpPr>
            <a:spLocks noGrp="1"/>
          </p:cNvSpPr>
          <p:nvPr>
            <p:ph type="body" sz="quarter" idx="10" hasCustomPrompt="1"/>
          </p:nvPr>
        </p:nvSpPr>
        <p:spPr>
          <a:xfrm>
            <a:off x="381000" y="1600200"/>
            <a:ext cx="11430000" cy="1641475"/>
          </a:xfrm>
          <a:prstGeom prst="rect">
            <a:avLst/>
          </a:prstGeom>
        </p:spPr>
        <p:txBody>
          <a:bodyPr lIns="0" tIns="0" rIns="0" bIns="0"/>
          <a:lstStyle>
            <a:lvl1pPr marL="514350" indent="-514350">
              <a:lnSpc>
                <a:spcPct val="150000"/>
              </a:lnSpc>
              <a:buClr>
                <a:srgbClr val="F57A01"/>
              </a:buClr>
              <a:buFont typeface="+mj-lt"/>
              <a:buAutoNum type="arabicPeriod"/>
              <a:tabLst/>
              <a:defRPr baseline="0">
                <a:solidFill>
                  <a:srgbClr val="404040"/>
                </a:solidFill>
                <a:latin typeface="Verdana" panose="020B0604030504040204" pitchFamily="34" charset="0"/>
              </a:defRPr>
            </a:lvl1pPr>
            <a:lvl2pPr marL="857250" indent="-342900">
              <a:lnSpc>
                <a:spcPct val="150000"/>
              </a:lnSpc>
              <a:buClr>
                <a:srgbClr val="F57A01"/>
              </a:buClr>
              <a:buSzPct val="80000"/>
              <a:buFont typeface="Courier New" panose="02070309020205020404" pitchFamily="49" charset="0"/>
              <a:buChar char="o"/>
              <a:defRPr sz="2400">
                <a:solidFill>
                  <a:srgbClr val="404040"/>
                </a:solidFill>
                <a:latin typeface="Verdana" panose="020B0604030504040204" pitchFamily="34" charset="0"/>
              </a:defRPr>
            </a:lvl2pPr>
            <a:lvl3pPr marL="1030287" indent="-342900">
              <a:lnSpc>
                <a:spcPct val="150000"/>
              </a:lnSpc>
              <a:buClr>
                <a:srgbClr val="F57A01"/>
              </a:buClr>
              <a:buSzPct val="80000"/>
              <a:buFont typeface="Wingdings" panose="05000000000000000000" pitchFamily="2" charset="2"/>
              <a:buChar char="Ø"/>
              <a:defRPr>
                <a:solidFill>
                  <a:srgbClr val="404040"/>
                </a:solidFill>
                <a:latin typeface="Verdana" panose="020B0604030504040204" pitchFamily="34" charset="0"/>
              </a:defRPr>
            </a:lvl3pPr>
            <a:lvl4pPr marL="974725" indent="-120650">
              <a:buFont typeface="Arial" panose="020B0604020202020204" pitchFamily="34" charset="0"/>
              <a:buChar char="•"/>
              <a:defRPr sz="1600">
                <a:solidFill>
                  <a:schemeClr val="tx1">
                    <a:lumMod val="50000"/>
                  </a:schemeClr>
                </a:solidFill>
              </a:defRPr>
            </a:lvl4pPr>
            <a:lvl5pPr marL="1089025" indent="-114300">
              <a:defRPr sz="1200">
                <a:solidFill>
                  <a:schemeClr val="tx1">
                    <a:lumMod val="50000"/>
                  </a:schemeClr>
                </a:solidFill>
              </a:defRPr>
            </a:lvl5pPr>
          </a:lstStyle>
          <a:p>
            <a:pPr lvl="0"/>
            <a:r>
              <a:rPr lang="en-US" dirty="0" smtClean="0"/>
              <a:t>Click to add an agenda list.</a:t>
            </a:r>
          </a:p>
          <a:p>
            <a:pPr lvl="1"/>
            <a:r>
              <a:rPr lang="en-US" dirty="0" smtClean="0"/>
              <a:t>Second level</a:t>
            </a:r>
          </a:p>
          <a:p>
            <a:pPr lvl="2"/>
            <a:r>
              <a:rPr lang="en-US" dirty="0" smtClean="0"/>
              <a:t>Third level</a:t>
            </a:r>
          </a:p>
        </p:txBody>
      </p:sp>
      <p:sp>
        <p:nvSpPr>
          <p:cNvPr id="6" name="Footer Placeholder 5"/>
          <p:cNvSpPr txBox="1">
            <a:spLocks/>
          </p:cNvSpPr>
          <p:nvPr/>
        </p:nvSpPr>
        <p:spPr>
          <a:xfrm>
            <a:off x="409303" y="6400799"/>
            <a:ext cx="1952897" cy="365125"/>
          </a:xfrm>
          <a:prstGeom prst="rect">
            <a:avLst/>
          </a:prstGeom>
          <a:noFill/>
        </p:spPr>
        <p:txBody>
          <a:bodyPr wrap="none" lIns="0" tIns="0" rIns="0" bIns="0" anchor="b" anchorCtr="0"/>
          <a:lstStyle>
            <a:defPPr>
              <a:defRPr lang="en-US"/>
            </a:defPPr>
            <a:lvl1pPr marL="0" algn="l" defTabSz="914400" rtl="0" eaLnBrk="1" latinLnBrk="0" hangingPunct="1">
              <a:defRPr sz="1600" b="0" kern="120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smtClean="0">
                <a:solidFill>
                  <a:srgbClr val="90969A"/>
                </a:solidFill>
              </a:rPr>
              <a:t>DRAFT | Confidential</a:t>
            </a:r>
            <a:endParaRPr lang="en-CA" sz="1200" dirty="0">
              <a:solidFill>
                <a:srgbClr val="90969A"/>
              </a:solidFill>
            </a:endParaRPr>
          </a:p>
        </p:txBody>
      </p:sp>
    </p:spTree>
    <p:extLst>
      <p:ext uri="{BB962C8B-B14F-4D97-AF65-F5344CB8AC3E}">
        <p14:creationId xmlns:p14="http://schemas.microsoft.com/office/powerpoint/2010/main" val="5613311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ICBC  TITLE ONLY">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9067800" y="6629400"/>
            <a:ext cx="2743200" cy="162649"/>
          </a:xfrm>
          <a:prstGeom prst="rect">
            <a:avLst/>
          </a:prstGeom>
        </p:spPr>
        <p:txBody>
          <a:bodyPr vert="horz" lIns="0" tIns="0" rIns="0" bIns="0" rtlCol="0" anchor="b" anchorCtr="0"/>
          <a:lstStyle>
            <a:lvl1pPr algn="r">
              <a:defRPr sz="1200">
                <a:solidFill>
                  <a:schemeClr val="tx1">
                    <a:tint val="75000"/>
                  </a:schemeClr>
                </a:solidFill>
              </a:defRPr>
            </a:lvl1pPr>
          </a:lstStyle>
          <a:p>
            <a:fld id="{48F63A3B-78C7-47BE-AE5E-E10140E04643}" type="slidenum">
              <a:rPr lang="en-US" smtClean="0"/>
              <a:t>‹#›</a:t>
            </a:fld>
            <a:endParaRPr lang="en-US" dirty="0"/>
          </a:p>
        </p:txBody>
      </p:sp>
      <p:sp>
        <p:nvSpPr>
          <p:cNvPr id="9" name="Title 9"/>
          <p:cNvSpPr>
            <a:spLocks noGrp="1"/>
          </p:cNvSpPr>
          <p:nvPr>
            <p:ph type="title" hasCustomPrompt="1"/>
          </p:nvPr>
        </p:nvSpPr>
        <p:spPr>
          <a:xfrm>
            <a:off x="381000" y="457201"/>
            <a:ext cx="10744200" cy="457199"/>
          </a:xfrm>
          <a:prstGeom prst="rect">
            <a:avLst/>
          </a:prstGeom>
        </p:spPr>
        <p:txBody>
          <a:bodyPr lIns="0" tIns="0" rIns="0" bIns="0"/>
          <a:lstStyle>
            <a:lvl1pPr>
              <a:defRPr baseline="0">
                <a:solidFill>
                  <a:schemeClr val="tx1">
                    <a:lumMod val="75000"/>
                  </a:schemeClr>
                </a:solidFill>
              </a:defRPr>
            </a:lvl1pPr>
          </a:lstStyle>
          <a:p>
            <a:r>
              <a:rPr lang="en-US" dirty="0" smtClean="0"/>
              <a:t>Click to edit blank page title</a:t>
            </a:r>
            <a:endParaRPr lang="en-CA" dirty="0"/>
          </a:p>
        </p:txBody>
      </p:sp>
      <p:sp>
        <p:nvSpPr>
          <p:cNvPr id="5" name="Footer Placeholder 5"/>
          <p:cNvSpPr txBox="1">
            <a:spLocks/>
          </p:cNvSpPr>
          <p:nvPr/>
        </p:nvSpPr>
        <p:spPr>
          <a:xfrm>
            <a:off x="409303" y="6400799"/>
            <a:ext cx="1876697" cy="391250"/>
          </a:xfrm>
          <a:prstGeom prst="rect">
            <a:avLst/>
          </a:prstGeom>
          <a:noFill/>
        </p:spPr>
        <p:txBody>
          <a:bodyPr wrap="none" lIns="0" tIns="0" rIns="0" bIns="0" anchor="b" anchorCtr="0"/>
          <a:lstStyle>
            <a:defPPr>
              <a:defRPr lang="en-US"/>
            </a:defPPr>
            <a:lvl1pPr marL="0" algn="l" defTabSz="914400" rtl="0" eaLnBrk="1" latinLnBrk="0" hangingPunct="1">
              <a:defRPr sz="1600" b="0" kern="120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smtClean="0">
                <a:solidFill>
                  <a:srgbClr val="90969A"/>
                </a:solidFill>
              </a:rPr>
              <a:t>DRAFT | Confidential</a:t>
            </a:r>
            <a:endParaRPr lang="en-CA" sz="1200" dirty="0">
              <a:solidFill>
                <a:srgbClr val="90969A"/>
              </a:solidFill>
            </a:endParaRPr>
          </a:p>
        </p:txBody>
      </p:sp>
    </p:spTree>
    <p:extLst>
      <p:ext uri="{BB962C8B-B14F-4D97-AF65-F5344CB8AC3E}">
        <p14:creationId xmlns:p14="http://schemas.microsoft.com/office/powerpoint/2010/main" val="40370766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ICBC CHART">
    <p:spTree>
      <p:nvGrpSpPr>
        <p:cNvPr id="1" name=""/>
        <p:cNvGrpSpPr/>
        <p:nvPr/>
      </p:nvGrpSpPr>
      <p:grpSpPr>
        <a:xfrm>
          <a:off x="0" y="0"/>
          <a:ext cx="0" cy="0"/>
          <a:chOff x="0" y="0"/>
          <a:chExt cx="0" cy="0"/>
        </a:xfrm>
      </p:grpSpPr>
      <p:sp>
        <p:nvSpPr>
          <p:cNvPr id="5" name="Chart Placeholder 4"/>
          <p:cNvSpPr>
            <a:spLocks noGrp="1"/>
          </p:cNvSpPr>
          <p:nvPr>
            <p:ph type="chart" sz="quarter" idx="13" hasCustomPrompt="1"/>
          </p:nvPr>
        </p:nvSpPr>
        <p:spPr>
          <a:xfrm>
            <a:off x="381000" y="1142999"/>
            <a:ext cx="11430000" cy="5257799"/>
          </a:xfrm>
          <a:prstGeom prst="rect">
            <a:avLst/>
          </a:prstGeom>
          <a:noFill/>
          <a:ln>
            <a:noFill/>
          </a:ln>
        </p:spPr>
        <p:txBody>
          <a:bodyPr lIns="0" tIns="0" rIns="0" bIns="0"/>
          <a:lstStyle>
            <a:lvl1pPr marL="0" indent="0">
              <a:buNone/>
              <a:defRPr baseline="0">
                <a:solidFill>
                  <a:srgbClr val="B7BBBD"/>
                </a:solidFill>
              </a:defRPr>
            </a:lvl1pPr>
          </a:lstStyle>
          <a:p>
            <a:r>
              <a:rPr lang="en-US" dirty="0" smtClean="0"/>
              <a:t>Click icon below to create or add chart from other file.</a:t>
            </a:r>
            <a:endParaRPr lang="en-CA" dirty="0"/>
          </a:p>
        </p:txBody>
      </p:sp>
      <p:sp>
        <p:nvSpPr>
          <p:cNvPr id="6" name="Slide Number Placeholder 5"/>
          <p:cNvSpPr>
            <a:spLocks noGrp="1"/>
          </p:cNvSpPr>
          <p:nvPr>
            <p:ph type="sldNum" sz="quarter" idx="4"/>
          </p:nvPr>
        </p:nvSpPr>
        <p:spPr>
          <a:xfrm>
            <a:off x="9067800" y="6629400"/>
            <a:ext cx="2743200" cy="136524"/>
          </a:xfrm>
          <a:prstGeom prst="rect">
            <a:avLst/>
          </a:prstGeom>
        </p:spPr>
        <p:txBody>
          <a:bodyPr vert="horz" lIns="0" tIns="0" rIns="0" bIns="0" rtlCol="0" anchor="b" anchorCtr="0"/>
          <a:lstStyle>
            <a:lvl1pPr algn="r">
              <a:defRPr sz="1200">
                <a:solidFill>
                  <a:schemeClr val="tx1">
                    <a:tint val="75000"/>
                  </a:schemeClr>
                </a:solidFill>
              </a:defRPr>
            </a:lvl1pPr>
          </a:lstStyle>
          <a:p>
            <a:fld id="{48F63A3B-78C7-47BE-AE5E-E10140E04643}" type="slidenum">
              <a:rPr lang="en-US" smtClean="0"/>
              <a:t>‹#›</a:t>
            </a:fld>
            <a:endParaRPr lang="en-US" dirty="0"/>
          </a:p>
        </p:txBody>
      </p:sp>
      <p:sp>
        <p:nvSpPr>
          <p:cNvPr id="10" name="Title 9"/>
          <p:cNvSpPr>
            <a:spLocks noGrp="1"/>
          </p:cNvSpPr>
          <p:nvPr>
            <p:ph type="title" hasCustomPrompt="1"/>
          </p:nvPr>
        </p:nvSpPr>
        <p:spPr>
          <a:xfrm>
            <a:off x="381000" y="457201"/>
            <a:ext cx="10744200" cy="457199"/>
          </a:xfrm>
          <a:prstGeom prst="rect">
            <a:avLst/>
          </a:prstGeom>
        </p:spPr>
        <p:txBody>
          <a:bodyPr lIns="0" tIns="0" rIns="0" bIns="0"/>
          <a:lstStyle>
            <a:lvl1pPr>
              <a:defRPr>
                <a:solidFill>
                  <a:schemeClr val="tx1">
                    <a:lumMod val="75000"/>
                  </a:schemeClr>
                </a:solidFill>
              </a:defRPr>
            </a:lvl1pPr>
          </a:lstStyle>
          <a:p>
            <a:r>
              <a:rPr lang="en-US" dirty="0" smtClean="0"/>
              <a:t>Click to edit chart title style</a:t>
            </a:r>
            <a:endParaRPr lang="en-CA" dirty="0"/>
          </a:p>
        </p:txBody>
      </p:sp>
      <p:sp>
        <p:nvSpPr>
          <p:cNvPr id="8" name="Footer Placeholder 5"/>
          <p:cNvSpPr txBox="1">
            <a:spLocks/>
          </p:cNvSpPr>
          <p:nvPr/>
        </p:nvSpPr>
        <p:spPr>
          <a:xfrm>
            <a:off x="409303" y="6400799"/>
            <a:ext cx="1952897" cy="365125"/>
          </a:xfrm>
          <a:prstGeom prst="rect">
            <a:avLst/>
          </a:prstGeom>
          <a:noFill/>
        </p:spPr>
        <p:txBody>
          <a:bodyPr wrap="none" lIns="0" tIns="0" rIns="0" bIns="0" anchor="b" anchorCtr="0"/>
          <a:lstStyle>
            <a:defPPr>
              <a:defRPr lang="en-US"/>
            </a:defPPr>
            <a:lvl1pPr marL="0" algn="l" defTabSz="914400" rtl="0" eaLnBrk="1" latinLnBrk="0" hangingPunct="1">
              <a:defRPr sz="1600" b="0" kern="120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smtClean="0">
                <a:solidFill>
                  <a:srgbClr val="90969A"/>
                </a:solidFill>
              </a:rPr>
              <a:t>DRAFT | Confidential</a:t>
            </a:r>
            <a:endParaRPr lang="en-CA" sz="1200" dirty="0">
              <a:solidFill>
                <a:srgbClr val="90969A"/>
              </a:solidFill>
            </a:endParaRPr>
          </a:p>
        </p:txBody>
      </p:sp>
    </p:spTree>
    <p:extLst>
      <p:ext uri="{BB962C8B-B14F-4D97-AF65-F5344CB8AC3E}">
        <p14:creationId xmlns:p14="http://schemas.microsoft.com/office/powerpoint/2010/main" val="112198627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ICBC TABLE">
    <p:spTree>
      <p:nvGrpSpPr>
        <p:cNvPr id="1" name=""/>
        <p:cNvGrpSpPr/>
        <p:nvPr/>
      </p:nvGrpSpPr>
      <p:grpSpPr>
        <a:xfrm>
          <a:off x="0" y="0"/>
          <a:ext cx="0" cy="0"/>
          <a:chOff x="0" y="0"/>
          <a:chExt cx="0" cy="0"/>
        </a:xfrm>
      </p:grpSpPr>
      <p:sp>
        <p:nvSpPr>
          <p:cNvPr id="6" name="Table Placeholder 5"/>
          <p:cNvSpPr>
            <a:spLocks noGrp="1"/>
          </p:cNvSpPr>
          <p:nvPr>
            <p:ph type="tbl" sz="quarter" idx="13" hasCustomPrompt="1"/>
          </p:nvPr>
        </p:nvSpPr>
        <p:spPr>
          <a:xfrm>
            <a:off x="381000" y="1143000"/>
            <a:ext cx="11430000" cy="5257800"/>
          </a:xfrm>
          <a:prstGeom prst="rect">
            <a:avLst/>
          </a:prstGeom>
        </p:spPr>
        <p:txBody>
          <a:bodyPr lIns="0" tIns="0" rIns="0" bIns="0"/>
          <a:lstStyle>
            <a:lvl1pPr marL="0" indent="0">
              <a:buNone/>
              <a:defRPr>
                <a:solidFill>
                  <a:srgbClr val="B7BBBD"/>
                </a:solidFill>
              </a:defRPr>
            </a:lvl1pPr>
          </a:lstStyle>
          <a:p>
            <a:r>
              <a:rPr lang="en-US" dirty="0" smtClean="0"/>
              <a:t>Click icon to create or add existing table from other program.</a:t>
            </a:r>
            <a:endParaRPr lang="en-CA" dirty="0"/>
          </a:p>
        </p:txBody>
      </p:sp>
      <p:sp>
        <p:nvSpPr>
          <p:cNvPr id="7" name="Slide Number Placeholder 5"/>
          <p:cNvSpPr>
            <a:spLocks noGrp="1"/>
          </p:cNvSpPr>
          <p:nvPr>
            <p:ph type="sldNum" sz="quarter" idx="4"/>
          </p:nvPr>
        </p:nvSpPr>
        <p:spPr>
          <a:xfrm>
            <a:off x="9067800" y="6629400"/>
            <a:ext cx="2743200" cy="136524"/>
          </a:xfrm>
          <a:prstGeom prst="rect">
            <a:avLst/>
          </a:prstGeom>
        </p:spPr>
        <p:txBody>
          <a:bodyPr vert="horz" lIns="0" tIns="0" rIns="0" bIns="0" rtlCol="0" anchor="b" anchorCtr="0"/>
          <a:lstStyle>
            <a:lvl1pPr algn="r">
              <a:defRPr sz="1200">
                <a:solidFill>
                  <a:schemeClr val="tx1">
                    <a:tint val="75000"/>
                  </a:schemeClr>
                </a:solidFill>
              </a:defRPr>
            </a:lvl1pPr>
          </a:lstStyle>
          <a:p>
            <a:fld id="{48F63A3B-78C7-47BE-AE5E-E10140E04643}" type="slidenum">
              <a:rPr lang="en-US" smtClean="0"/>
              <a:t>‹#›</a:t>
            </a:fld>
            <a:endParaRPr lang="en-US" dirty="0"/>
          </a:p>
        </p:txBody>
      </p:sp>
      <p:sp>
        <p:nvSpPr>
          <p:cNvPr id="11" name="Title 9"/>
          <p:cNvSpPr>
            <a:spLocks noGrp="1"/>
          </p:cNvSpPr>
          <p:nvPr>
            <p:ph type="title" hasCustomPrompt="1"/>
          </p:nvPr>
        </p:nvSpPr>
        <p:spPr>
          <a:xfrm>
            <a:off x="381000" y="457201"/>
            <a:ext cx="10744200" cy="457199"/>
          </a:xfrm>
          <a:prstGeom prst="rect">
            <a:avLst/>
          </a:prstGeom>
        </p:spPr>
        <p:txBody>
          <a:bodyPr lIns="0" tIns="0" rIns="0" bIns="0"/>
          <a:lstStyle>
            <a:lvl1pPr>
              <a:defRPr>
                <a:solidFill>
                  <a:schemeClr val="tx1">
                    <a:lumMod val="75000"/>
                  </a:schemeClr>
                </a:solidFill>
              </a:defRPr>
            </a:lvl1pPr>
          </a:lstStyle>
          <a:p>
            <a:r>
              <a:rPr lang="en-US" dirty="0" smtClean="0"/>
              <a:t>Click to add table title</a:t>
            </a:r>
            <a:endParaRPr lang="en-CA" dirty="0"/>
          </a:p>
        </p:txBody>
      </p:sp>
      <p:sp>
        <p:nvSpPr>
          <p:cNvPr id="8" name="Footer Placeholder 5"/>
          <p:cNvSpPr txBox="1">
            <a:spLocks/>
          </p:cNvSpPr>
          <p:nvPr/>
        </p:nvSpPr>
        <p:spPr>
          <a:xfrm>
            <a:off x="409303" y="6400799"/>
            <a:ext cx="1876697" cy="365125"/>
          </a:xfrm>
          <a:prstGeom prst="rect">
            <a:avLst/>
          </a:prstGeom>
          <a:noFill/>
        </p:spPr>
        <p:txBody>
          <a:bodyPr wrap="none" lIns="0" tIns="0" rIns="0" bIns="0" anchor="b" anchorCtr="0"/>
          <a:lstStyle>
            <a:defPPr>
              <a:defRPr lang="en-US"/>
            </a:defPPr>
            <a:lvl1pPr marL="0" algn="l" defTabSz="914400" rtl="0" eaLnBrk="1" latinLnBrk="0" hangingPunct="1">
              <a:defRPr sz="1600" b="0" kern="120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smtClean="0">
                <a:solidFill>
                  <a:srgbClr val="90969A"/>
                </a:solidFill>
              </a:rPr>
              <a:t>DRAFT | Confidential</a:t>
            </a:r>
            <a:endParaRPr lang="en-CA" sz="1200" dirty="0">
              <a:solidFill>
                <a:srgbClr val="90969A"/>
              </a:solidFill>
            </a:endParaRPr>
          </a:p>
        </p:txBody>
      </p:sp>
    </p:spTree>
    <p:extLst>
      <p:ext uri="{BB962C8B-B14F-4D97-AF65-F5344CB8AC3E}">
        <p14:creationId xmlns:p14="http://schemas.microsoft.com/office/powerpoint/2010/main" val="249030670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ICBC 2 COLUMN">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9025345" y="6629400"/>
            <a:ext cx="2743200" cy="136524"/>
          </a:xfrm>
          <a:prstGeom prst="rect">
            <a:avLst/>
          </a:prstGeom>
        </p:spPr>
        <p:txBody>
          <a:bodyPr vert="horz" lIns="0" tIns="0" rIns="0" bIns="0" rtlCol="0" anchor="b" anchorCtr="0"/>
          <a:lstStyle>
            <a:lvl1pPr algn="r">
              <a:defRPr sz="1200">
                <a:solidFill>
                  <a:schemeClr val="tx1">
                    <a:tint val="75000"/>
                  </a:schemeClr>
                </a:solidFill>
              </a:defRPr>
            </a:lvl1pPr>
          </a:lstStyle>
          <a:p>
            <a:fld id="{48F63A3B-78C7-47BE-AE5E-E10140E04643}" type="slidenum">
              <a:rPr lang="en-US" smtClean="0"/>
              <a:t>‹#›</a:t>
            </a:fld>
            <a:endParaRPr lang="en-US" dirty="0"/>
          </a:p>
        </p:txBody>
      </p:sp>
      <p:sp>
        <p:nvSpPr>
          <p:cNvPr id="15" name="Title 9"/>
          <p:cNvSpPr>
            <a:spLocks noGrp="1"/>
          </p:cNvSpPr>
          <p:nvPr>
            <p:ph type="title" hasCustomPrompt="1"/>
          </p:nvPr>
        </p:nvSpPr>
        <p:spPr>
          <a:xfrm>
            <a:off x="381000" y="457201"/>
            <a:ext cx="10744200" cy="457199"/>
          </a:xfrm>
          <a:prstGeom prst="rect">
            <a:avLst/>
          </a:prstGeom>
        </p:spPr>
        <p:txBody>
          <a:bodyPr lIns="0" tIns="0" rIns="0" bIns="0"/>
          <a:lstStyle>
            <a:lvl1pPr>
              <a:defRPr>
                <a:solidFill>
                  <a:schemeClr val="tx1">
                    <a:lumMod val="75000"/>
                  </a:schemeClr>
                </a:solidFill>
              </a:defRPr>
            </a:lvl1pPr>
          </a:lstStyle>
          <a:p>
            <a:r>
              <a:rPr lang="en-US" dirty="0" smtClean="0"/>
              <a:t>Click to add a two-column title</a:t>
            </a:r>
            <a:endParaRPr lang="en-CA" dirty="0"/>
          </a:p>
        </p:txBody>
      </p:sp>
      <p:sp>
        <p:nvSpPr>
          <p:cNvPr id="7" name="Footer Placeholder 5"/>
          <p:cNvSpPr txBox="1">
            <a:spLocks/>
          </p:cNvSpPr>
          <p:nvPr/>
        </p:nvSpPr>
        <p:spPr>
          <a:xfrm>
            <a:off x="413084" y="6583361"/>
            <a:ext cx="2029097" cy="365125"/>
          </a:xfrm>
          <a:prstGeom prst="rect">
            <a:avLst/>
          </a:prstGeom>
          <a:noFill/>
        </p:spPr>
        <p:txBody>
          <a:bodyPr wrap="none" lIns="0" tIns="0" rIns="0" bIns="0" anchor="b" anchorCtr="0"/>
          <a:lstStyle>
            <a:defPPr>
              <a:defRPr lang="en-US"/>
            </a:defPPr>
            <a:lvl1pPr marL="0" algn="l" defTabSz="914400" rtl="0" eaLnBrk="1" latinLnBrk="0" hangingPunct="1">
              <a:defRPr sz="1600" b="0" kern="120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90969A"/>
                </a:solidFill>
              </a:rPr>
              <a:t>DRAFT | Confidential</a:t>
            </a:r>
            <a:endParaRPr lang="en-CA" sz="1200" dirty="0" smtClean="0">
              <a:solidFill>
                <a:srgbClr val="90969A"/>
              </a:solidFill>
            </a:endParaRPr>
          </a:p>
          <a:p>
            <a:pPr algn="l"/>
            <a:endParaRPr lang="en-CA" sz="1400" dirty="0">
              <a:solidFill>
                <a:srgbClr val="90969A"/>
              </a:solidFill>
            </a:endParaRPr>
          </a:p>
        </p:txBody>
      </p:sp>
      <p:sp>
        <p:nvSpPr>
          <p:cNvPr id="8" name="Content Placeholder 2"/>
          <p:cNvSpPr>
            <a:spLocks noGrp="1"/>
          </p:cNvSpPr>
          <p:nvPr>
            <p:ph idx="1" hasCustomPrompt="1"/>
          </p:nvPr>
        </p:nvSpPr>
        <p:spPr>
          <a:xfrm>
            <a:off x="409302" y="1160161"/>
            <a:ext cx="5458097" cy="1641475"/>
          </a:xfrm>
          <a:prstGeom prst="rect">
            <a:avLst/>
          </a:prstGeom>
        </p:spPr>
        <p:txBody>
          <a:bodyPr lIns="0" tIns="0" rIns="0" bIns="0"/>
          <a:lstStyle>
            <a:lvl1pPr marL="227013" indent="-227013">
              <a:lnSpc>
                <a:spcPct val="100000"/>
              </a:lnSpc>
              <a:spcBef>
                <a:spcPts val="0"/>
              </a:spcBef>
              <a:spcAft>
                <a:spcPts val="600"/>
              </a:spcAft>
              <a:buClr>
                <a:srgbClr val="F57A01"/>
              </a:buClr>
              <a:buFont typeface="Arial" panose="020B0604020202020204" pitchFamily="34" charset="0"/>
              <a:buChar char="•"/>
              <a:defRPr sz="2500" baseline="0">
                <a:solidFill>
                  <a:schemeClr val="tx1">
                    <a:lumMod val="50000"/>
                  </a:schemeClr>
                </a:solidFill>
                <a:latin typeface="+mn-lt"/>
              </a:defRPr>
            </a:lvl1pPr>
            <a:lvl2pPr marL="569912" indent="-342900">
              <a:lnSpc>
                <a:spcPct val="100000"/>
              </a:lnSpc>
              <a:spcBef>
                <a:spcPts val="0"/>
              </a:spcBef>
              <a:spcAft>
                <a:spcPts val="600"/>
              </a:spcAft>
              <a:buClr>
                <a:srgbClr val="F57A01"/>
              </a:buClr>
              <a:buSzPct val="80000"/>
              <a:buFont typeface="Courier New" panose="02070309020205020404" pitchFamily="49" charset="0"/>
              <a:buChar char="o"/>
              <a:defRPr sz="2400">
                <a:solidFill>
                  <a:schemeClr val="tx1">
                    <a:lumMod val="50000"/>
                  </a:schemeClr>
                </a:solidFill>
              </a:defRPr>
            </a:lvl2pPr>
            <a:lvl3pPr marL="742950" indent="-342900">
              <a:lnSpc>
                <a:spcPct val="100000"/>
              </a:lnSpc>
              <a:spcBef>
                <a:spcPts val="0"/>
              </a:spcBef>
              <a:spcAft>
                <a:spcPts val="600"/>
              </a:spcAft>
              <a:buClr>
                <a:srgbClr val="F57A01"/>
              </a:buClr>
              <a:buFont typeface="Wingdings" panose="05000000000000000000" pitchFamily="2" charset="2"/>
              <a:buChar char="Ø"/>
              <a:defRPr sz="2000">
                <a:solidFill>
                  <a:schemeClr val="tx1">
                    <a:lumMod val="50000"/>
                  </a:schemeClr>
                </a:solidFill>
              </a:defRPr>
            </a:lvl3pPr>
            <a:lvl4pPr marL="687388" indent="-112713">
              <a:defRPr sz="1600" baseline="0">
                <a:solidFill>
                  <a:schemeClr val="tx1">
                    <a:lumMod val="50000"/>
                  </a:schemeClr>
                </a:solidFill>
              </a:defRPr>
            </a:lvl4pPr>
            <a:lvl5pPr marL="801688" indent="-114300">
              <a:defRPr sz="1200">
                <a:solidFill>
                  <a:schemeClr val="tx1">
                    <a:lumMod val="50000"/>
                  </a:schemeClr>
                </a:solidFill>
              </a:defRPr>
            </a:lvl5pPr>
            <a:lvl6pPr marL="1255713" indent="-166688">
              <a:defRPr/>
            </a:lvl6pPr>
            <a:lvl7pPr marL="2743200" indent="0">
              <a:buNone/>
              <a:defRPr/>
            </a:lvl7pPr>
          </a:lstStyle>
          <a:p>
            <a:pPr lvl="0"/>
            <a:r>
              <a:rPr lang="en-US" dirty="0" smtClean="0"/>
              <a:t>Click to add 1st list</a:t>
            </a:r>
          </a:p>
          <a:p>
            <a:pPr lvl="1"/>
            <a:r>
              <a:rPr lang="en-US" dirty="0" smtClean="0"/>
              <a:t>Second level</a:t>
            </a:r>
          </a:p>
          <a:p>
            <a:pPr lvl="2"/>
            <a:r>
              <a:rPr lang="en-US" dirty="0" smtClean="0"/>
              <a:t>Third level</a:t>
            </a:r>
          </a:p>
        </p:txBody>
      </p:sp>
      <p:sp>
        <p:nvSpPr>
          <p:cNvPr id="11" name="Content Placeholder 2"/>
          <p:cNvSpPr>
            <a:spLocks noGrp="1"/>
          </p:cNvSpPr>
          <p:nvPr>
            <p:ph idx="10" hasCustomPrompt="1"/>
          </p:nvPr>
        </p:nvSpPr>
        <p:spPr>
          <a:xfrm>
            <a:off x="6347459" y="1142999"/>
            <a:ext cx="5458097" cy="1641475"/>
          </a:xfrm>
          <a:prstGeom prst="rect">
            <a:avLst/>
          </a:prstGeom>
        </p:spPr>
        <p:txBody>
          <a:bodyPr lIns="0" tIns="0" rIns="0" bIns="0"/>
          <a:lstStyle>
            <a:lvl1pPr marL="227013" indent="-227013">
              <a:lnSpc>
                <a:spcPct val="100000"/>
              </a:lnSpc>
              <a:spcBef>
                <a:spcPts val="0"/>
              </a:spcBef>
              <a:spcAft>
                <a:spcPts val="600"/>
              </a:spcAft>
              <a:buClr>
                <a:srgbClr val="F57A01"/>
              </a:buClr>
              <a:buFont typeface="Arial" panose="020B0604020202020204" pitchFamily="34" charset="0"/>
              <a:buChar char="•"/>
              <a:defRPr sz="2500" baseline="0">
                <a:solidFill>
                  <a:schemeClr val="tx1">
                    <a:lumMod val="50000"/>
                  </a:schemeClr>
                </a:solidFill>
                <a:latin typeface="+mn-lt"/>
              </a:defRPr>
            </a:lvl1pPr>
            <a:lvl2pPr marL="569912" indent="-342900">
              <a:lnSpc>
                <a:spcPct val="100000"/>
              </a:lnSpc>
              <a:spcBef>
                <a:spcPts val="0"/>
              </a:spcBef>
              <a:spcAft>
                <a:spcPts val="600"/>
              </a:spcAft>
              <a:buClr>
                <a:srgbClr val="F57A01"/>
              </a:buClr>
              <a:buSzPct val="80000"/>
              <a:buFont typeface="Courier New" panose="02070309020205020404" pitchFamily="49" charset="0"/>
              <a:buChar char="o"/>
              <a:defRPr sz="2400">
                <a:solidFill>
                  <a:schemeClr val="tx1">
                    <a:lumMod val="50000"/>
                  </a:schemeClr>
                </a:solidFill>
              </a:defRPr>
            </a:lvl2pPr>
            <a:lvl3pPr marL="742950" indent="-342900">
              <a:lnSpc>
                <a:spcPct val="100000"/>
              </a:lnSpc>
              <a:spcBef>
                <a:spcPts val="0"/>
              </a:spcBef>
              <a:spcAft>
                <a:spcPts val="600"/>
              </a:spcAft>
              <a:buClr>
                <a:srgbClr val="F57A01"/>
              </a:buClr>
              <a:buSzPct val="80000"/>
              <a:buFont typeface="Wingdings" panose="05000000000000000000" pitchFamily="2" charset="2"/>
              <a:buChar char="Ø"/>
              <a:defRPr sz="2000">
                <a:solidFill>
                  <a:schemeClr val="tx1">
                    <a:lumMod val="50000"/>
                  </a:schemeClr>
                </a:solidFill>
              </a:defRPr>
            </a:lvl3pPr>
            <a:lvl4pPr marL="687388" indent="-112713">
              <a:defRPr sz="1600" baseline="0">
                <a:solidFill>
                  <a:schemeClr val="tx1">
                    <a:lumMod val="50000"/>
                  </a:schemeClr>
                </a:solidFill>
              </a:defRPr>
            </a:lvl4pPr>
            <a:lvl5pPr marL="801688" indent="-114300">
              <a:defRPr sz="1200">
                <a:solidFill>
                  <a:schemeClr val="tx1">
                    <a:lumMod val="50000"/>
                  </a:schemeClr>
                </a:solidFill>
              </a:defRPr>
            </a:lvl5pPr>
            <a:lvl6pPr marL="1255713" indent="-166688">
              <a:defRPr/>
            </a:lvl6pPr>
            <a:lvl7pPr marL="2743200" indent="0">
              <a:buNone/>
              <a:defRPr/>
            </a:lvl7pPr>
          </a:lstStyle>
          <a:p>
            <a:pPr lvl="0"/>
            <a:r>
              <a:rPr lang="en-US" dirty="0" smtClean="0"/>
              <a:t>Click to add 2nd list</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76528198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ICBC COMPARE">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381000" y="1579114"/>
            <a:ext cx="5486400" cy="387798"/>
          </a:xfrm>
          <a:prstGeom prst="rect">
            <a:avLst/>
          </a:prstGeom>
        </p:spPr>
        <p:txBody>
          <a:bodyPr lIns="0" tIns="0" rIns="0" bIns="0" anchor="b"/>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add 1st title</a:t>
            </a:r>
          </a:p>
        </p:txBody>
      </p:sp>
      <p:sp>
        <p:nvSpPr>
          <p:cNvPr id="5" name="Text Placeholder 4"/>
          <p:cNvSpPr>
            <a:spLocks noGrp="1"/>
          </p:cNvSpPr>
          <p:nvPr>
            <p:ph type="body" sz="quarter" idx="3" hasCustomPrompt="1"/>
          </p:nvPr>
        </p:nvSpPr>
        <p:spPr>
          <a:xfrm>
            <a:off x="6324599" y="1583909"/>
            <a:ext cx="5486399" cy="387798"/>
          </a:xfrm>
          <a:prstGeom prst="rect">
            <a:avLst/>
          </a:prstGeom>
        </p:spPr>
        <p:txBody>
          <a:bodyPr lIns="0" tIns="0" rIns="0" bIns="0" anchor="b"/>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2nd title</a:t>
            </a:r>
          </a:p>
        </p:txBody>
      </p:sp>
      <p:sp>
        <p:nvSpPr>
          <p:cNvPr id="10" name="Slide Number Placeholder 5"/>
          <p:cNvSpPr>
            <a:spLocks noGrp="1"/>
          </p:cNvSpPr>
          <p:nvPr>
            <p:ph type="sldNum" sz="quarter" idx="10"/>
          </p:nvPr>
        </p:nvSpPr>
        <p:spPr>
          <a:xfrm>
            <a:off x="9067798" y="6629400"/>
            <a:ext cx="2743200" cy="136524"/>
          </a:xfrm>
          <a:prstGeom prst="rect">
            <a:avLst/>
          </a:prstGeom>
        </p:spPr>
        <p:txBody>
          <a:bodyPr vert="horz" lIns="0" tIns="0" rIns="0" bIns="0" rtlCol="0" anchor="b" anchorCtr="0"/>
          <a:lstStyle>
            <a:lvl1pPr algn="r">
              <a:defRPr sz="1200">
                <a:solidFill>
                  <a:schemeClr val="tx1">
                    <a:tint val="75000"/>
                  </a:schemeClr>
                </a:solidFill>
              </a:defRPr>
            </a:lvl1pPr>
          </a:lstStyle>
          <a:p>
            <a:fld id="{48F63A3B-78C7-47BE-AE5E-E10140E04643}" type="slidenum">
              <a:rPr lang="en-US" smtClean="0"/>
              <a:t>‹#›</a:t>
            </a:fld>
            <a:endParaRPr lang="en-US" dirty="0"/>
          </a:p>
        </p:txBody>
      </p:sp>
      <p:sp>
        <p:nvSpPr>
          <p:cNvPr id="13" name="Title 9"/>
          <p:cNvSpPr>
            <a:spLocks noGrp="1"/>
          </p:cNvSpPr>
          <p:nvPr>
            <p:ph type="title" hasCustomPrompt="1"/>
          </p:nvPr>
        </p:nvSpPr>
        <p:spPr>
          <a:xfrm>
            <a:off x="381000" y="457201"/>
            <a:ext cx="10744200" cy="457199"/>
          </a:xfrm>
          <a:prstGeom prst="rect">
            <a:avLst/>
          </a:prstGeom>
        </p:spPr>
        <p:txBody>
          <a:bodyPr lIns="0" tIns="0" rIns="0" bIns="0"/>
          <a:lstStyle>
            <a:lvl1pPr>
              <a:defRPr/>
            </a:lvl1pPr>
          </a:lstStyle>
          <a:p>
            <a:r>
              <a:rPr lang="en-US" dirty="0" smtClean="0"/>
              <a:t>Click to add a comparison title</a:t>
            </a:r>
            <a:endParaRPr lang="en-CA" dirty="0"/>
          </a:p>
        </p:txBody>
      </p:sp>
      <p:sp>
        <p:nvSpPr>
          <p:cNvPr id="9" name="Footer Placeholder 5"/>
          <p:cNvSpPr txBox="1">
            <a:spLocks/>
          </p:cNvSpPr>
          <p:nvPr/>
        </p:nvSpPr>
        <p:spPr>
          <a:xfrm>
            <a:off x="409303" y="6400799"/>
            <a:ext cx="1952897" cy="365125"/>
          </a:xfrm>
          <a:prstGeom prst="rect">
            <a:avLst/>
          </a:prstGeom>
          <a:noFill/>
        </p:spPr>
        <p:txBody>
          <a:bodyPr wrap="none" lIns="0" tIns="0" rIns="0" bIns="0" anchor="b" anchorCtr="0"/>
          <a:lstStyle>
            <a:defPPr>
              <a:defRPr lang="en-US"/>
            </a:defPPr>
            <a:lvl1pPr marL="0" algn="l" defTabSz="914400" rtl="0" eaLnBrk="1" latinLnBrk="0" hangingPunct="1">
              <a:defRPr sz="1600" b="0" kern="120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smtClean="0">
                <a:solidFill>
                  <a:srgbClr val="90969A"/>
                </a:solidFill>
              </a:rPr>
              <a:t>DRAFT |</a:t>
            </a:r>
            <a:r>
              <a:rPr lang="en-US" sz="1200" baseline="0" dirty="0" smtClean="0">
                <a:solidFill>
                  <a:srgbClr val="90969A"/>
                </a:solidFill>
              </a:rPr>
              <a:t> </a:t>
            </a:r>
            <a:r>
              <a:rPr lang="en-US" sz="1200" dirty="0" smtClean="0">
                <a:solidFill>
                  <a:srgbClr val="90969A"/>
                </a:solidFill>
              </a:rPr>
              <a:t>Confidential</a:t>
            </a:r>
            <a:endParaRPr lang="en-CA" sz="1200" dirty="0">
              <a:solidFill>
                <a:srgbClr val="90969A"/>
              </a:solidFill>
            </a:endParaRPr>
          </a:p>
        </p:txBody>
      </p:sp>
      <p:sp>
        <p:nvSpPr>
          <p:cNvPr id="15" name="Content Placeholder 2"/>
          <p:cNvSpPr>
            <a:spLocks noGrp="1"/>
          </p:cNvSpPr>
          <p:nvPr>
            <p:ph idx="13" hasCustomPrompt="1"/>
          </p:nvPr>
        </p:nvSpPr>
        <p:spPr>
          <a:xfrm>
            <a:off x="395151" y="2215106"/>
            <a:ext cx="5458097" cy="1641475"/>
          </a:xfrm>
          <a:prstGeom prst="rect">
            <a:avLst/>
          </a:prstGeom>
        </p:spPr>
        <p:txBody>
          <a:bodyPr lIns="0" tIns="0" rIns="0" bIns="0"/>
          <a:lstStyle>
            <a:lvl1pPr marL="227013" indent="-227013">
              <a:lnSpc>
                <a:spcPct val="100000"/>
              </a:lnSpc>
              <a:spcBef>
                <a:spcPts val="0"/>
              </a:spcBef>
              <a:spcAft>
                <a:spcPts val="600"/>
              </a:spcAft>
              <a:buClr>
                <a:srgbClr val="F57A01"/>
              </a:buClr>
              <a:buFont typeface="Arial" panose="020B0604020202020204" pitchFamily="34" charset="0"/>
              <a:buChar char="•"/>
              <a:defRPr baseline="0">
                <a:solidFill>
                  <a:srgbClr val="404040"/>
                </a:solidFill>
                <a:latin typeface="Verdana" panose="020B0604030504040204" pitchFamily="34" charset="0"/>
              </a:defRPr>
            </a:lvl1pPr>
            <a:lvl2pPr marL="569912" indent="-342900">
              <a:lnSpc>
                <a:spcPct val="100000"/>
              </a:lnSpc>
              <a:spcBef>
                <a:spcPts val="0"/>
              </a:spcBef>
              <a:spcAft>
                <a:spcPts val="600"/>
              </a:spcAft>
              <a:buClr>
                <a:srgbClr val="F57A01"/>
              </a:buClr>
              <a:buSzPct val="80000"/>
              <a:buFont typeface="Courier New" panose="02070309020205020404" pitchFamily="49" charset="0"/>
              <a:buChar char="o"/>
              <a:defRPr sz="2400" baseline="0">
                <a:solidFill>
                  <a:srgbClr val="404040"/>
                </a:solidFill>
                <a:latin typeface="Verdana" panose="020B0604030504040204" pitchFamily="34" charset="0"/>
              </a:defRPr>
            </a:lvl2pPr>
            <a:lvl3pPr marL="742950" indent="-342900">
              <a:lnSpc>
                <a:spcPct val="100000"/>
              </a:lnSpc>
              <a:spcBef>
                <a:spcPts val="0"/>
              </a:spcBef>
              <a:spcAft>
                <a:spcPts val="600"/>
              </a:spcAft>
              <a:buClr>
                <a:srgbClr val="F57A01"/>
              </a:buClr>
              <a:buSzPct val="80000"/>
              <a:buFont typeface="Wingdings" panose="05000000000000000000" pitchFamily="2" charset="2"/>
              <a:buChar char="Ø"/>
              <a:defRPr sz="2000" baseline="0">
                <a:solidFill>
                  <a:srgbClr val="404040"/>
                </a:solidFill>
                <a:latin typeface="Verdana" panose="020B0604030504040204" pitchFamily="34" charset="0"/>
              </a:defRPr>
            </a:lvl3pPr>
            <a:lvl4pPr marL="687388" indent="-112713">
              <a:defRPr sz="1600" baseline="0">
                <a:solidFill>
                  <a:schemeClr val="tx1">
                    <a:lumMod val="50000"/>
                  </a:schemeClr>
                </a:solidFill>
              </a:defRPr>
            </a:lvl4pPr>
            <a:lvl5pPr marL="801688" indent="-114300">
              <a:defRPr sz="1200">
                <a:solidFill>
                  <a:schemeClr val="tx1">
                    <a:lumMod val="50000"/>
                  </a:schemeClr>
                </a:solidFill>
              </a:defRPr>
            </a:lvl5pPr>
            <a:lvl6pPr marL="1255713" indent="-166688">
              <a:defRPr/>
            </a:lvl6pPr>
            <a:lvl7pPr marL="2743200" indent="0">
              <a:buNone/>
              <a:defRPr/>
            </a:lvl7pPr>
          </a:lstStyle>
          <a:p>
            <a:pPr lvl="0"/>
            <a:r>
              <a:rPr lang="en-US" dirty="0" smtClean="0"/>
              <a:t>Click to add the 1st compare</a:t>
            </a:r>
          </a:p>
          <a:p>
            <a:pPr lvl="1"/>
            <a:r>
              <a:rPr lang="en-US" dirty="0" smtClean="0"/>
              <a:t>Second level</a:t>
            </a:r>
          </a:p>
          <a:p>
            <a:pPr lvl="2"/>
            <a:r>
              <a:rPr lang="en-US" dirty="0" smtClean="0"/>
              <a:t>Third level</a:t>
            </a:r>
          </a:p>
        </p:txBody>
      </p:sp>
      <p:sp>
        <p:nvSpPr>
          <p:cNvPr id="16" name="Content Placeholder 2"/>
          <p:cNvSpPr>
            <a:spLocks noGrp="1"/>
          </p:cNvSpPr>
          <p:nvPr>
            <p:ph idx="14" hasCustomPrompt="1"/>
          </p:nvPr>
        </p:nvSpPr>
        <p:spPr>
          <a:xfrm>
            <a:off x="6324599" y="2208231"/>
            <a:ext cx="5458097" cy="1641475"/>
          </a:xfrm>
          <a:prstGeom prst="rect">
            <a:avLst/>
          </a:prstGeom>
        </p:spPr>
        <p:txBody>
          <a:bodyPr lIns="0" tIns="0" rIns="0" bIns="0"/>
          <a:lstStyle>
            <a:lvl1pPr marL="227013" indent="-227013">
              <a:lnSpc>
                <a:spcPct val="100000"/>
              </a:lnSpc>
              <a:spcBef>
                <a:spcPts val="0"/>
              </a:spcBef>
              <a:spcAft>
                <a:spcPts val="600"/>
              </a:spcAft>
              <a:buClr>
                <a:srgbClr val="F57A01"/>
              </a:buClr>
              <a:buFont typeface="Arial" panose="020B0604020202020204" pitchFamily="34" charset="0"/>
              <a:buChar char="•"/>
              <a:defRPr baseline="0">
                <a:solidFill>
                  <a:srgbClr val="404040"/>
                </a:solidFill>
                <a:latin typeface="Verdana" panose="020B0604030504040204" pitchFamily="34" charset="0"/>
              </a:defRPr>
            </a:lvl1pPr>
            <a:lvl2pPr marL="569912" indent="-342900">
              <a:lnSpc>
                <a:spcPct val="100000"/>
              </a:lnSpc>
              <a:spcBef>
                <a:spcPts val="0"/>
              </a:spcBef>
              <a:spcAft>
                <a:spcPts val="600"/>
              </a:spcAft>
              <a:buClr>
                <a:srgbClr val="F57A01"/>
              </a:buClr>
              <a:buSzPct val="80000"/>
              <a:buFont typeface="Courier New" panose="02070309020205020404" pitchFamily="49" charset="0"/>
              <a:buChar char="o"/>
              <a:defRPr sz="2400">
                <a:solidFill>
                  <a:srgbClr val="404040"/>
                </a:solidFill>
                <a:latin typeface="Verdana" panose="020B0604030504040204" pitchFamily="34" charset="0"/>
              </a:defRPr>
            </a:lvl2pPr>
            <a:lvl3pPr marL="742950" indent="-342900">
              <a:lnSpc>
                <a:spcPct val="100000"/>
              </a:lnSpc>
              <a:spcBef>
                <a:spcPts val="0"/>
              </a:spcBef>
              <a:spcAft>
                <a:spcPts val="600"/>
              </a:spcAft>
              <a:buClr>
                <a:srgbClr val="F57A01"/>
              </a:buClr>
              <a:buSzPct val="80000"/>
              <a:buFont typeface="Wingdings" panose="05000000000000000000" pitchFamily="2" charset="2"/>
              <a:buChar char="Ø"/>
              <a:defRPr sz="2000">
                <a:solidFill>
                  <a:srgbClr val="404040"/>
                </a:solidFill>
                <a:latin typeface="Verdana" panose="020B0604030504040204" pitchFamily="34" charset="0"/>
              </a:defRPr>
            </a:lvl3pPr>
            <a:lvl4pPr marL="687388" indent="-112713">
              <a:defRPr sz="1600" baseline="0">
                <a:solidFill>
                  <a:schemeClr val="tx1">
                    <a:lumMod val="50000"/>
                  </a:schemeClr>
                </a:solidFill>
              </a:defRPr>
            </a:lvl4pPr>
            <a:lvl5pPr marL="801688" indent="-114300">
              <a:defRPr sz="1200">
                <a:solidFill>
                  <a:schemeClr val="tx1">
                    <a:lumMod val="50000"/>
                  </a:schemeClr>
                </a:solidFill>
              </a:defRPr>
            </a:lvl5pPr>
            <a:lvl6pPr marL="1255713" indent="-166688">
              <a:defRPr/>
            </a:lvl6pPr>
            <a:lvl7pPr marL="2743200" indent="0">
              <a:buNone/>
              <a:defRPr/>
            </a:lvl7pPr>
          </a:lstStyle>
          <a:p>
            <a:pPr lvl="0"/>
            <a:r>
              <a:rPr lang="en-US" dirty="0" smtClean="0"/>
              <a:t>Click to add 2nd compare</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39283495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398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ICBC OBJECT">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4495800" y="1143001"/>
            <a:ext cx="7298507" cy="5257800"/>
          </a:xfrm>
          <a:prstGeom prst="rect">
            <a:avLst/>
          </a:prstGeom>
        </p:spPr>
        <p:txBody>
          <a:bodyPr lIns="0" tIns="0" rIns="0" bIns="0"/>
          <a:lstStyle>
            <a:lvl1pPr marL="0" indent="0">
              <a:buNone/>
              <a:defRPr sz="3200">
                <a:solidFill>
                  <a:srgbClr val="B7BBBD"/>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 or other object from another file.</a:t>
            </a:r>
            <a:endParaRPr lang="en-CA" dirty="0"/>
          </a:p>
        </p:txBody>
      </p:sp>
      <p:sp>
        <p:nvSpPr>
          <p:cNvPr id="4" name="Text Placeholder 3"/>
          <p:cNvSpPr>
            <a:spLocks noGrp="1"/>
          </p:cNvSpPr>
          <p:nvPr>
            <p:ph type="body" sz="half" idx="2" hasCustomPrompt="1"/>
          </p:nvPr>
        </p:nvSpPr>
        <p:spPr>
          <a:xfrm>
            <a:off x="381001" y="1143000"/>
            <a:ext cx="3886200" cy="775597"/>
          </a:xfrm>
          <a:prstGeom prst="rect">
            <a:avLst/>
          </a:prstGeom>
        </p:spPr>
        <p:txBody>
          <a:bodyPr lIns="0" tIns="0" rIns="0" bIns="0"/>
          <a:lstStyle>
            <a:lvl1pPr marL="0" indent="0">
              <a:buNone/>
              <a:defRPr sz="2800">
                <a:solidFill>
                  <a:schemeClr val="tx1">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add a caption.</a:t>
            </a:r>
          </a:p>
        </p:txBody>
      </p:sp>
      <p:sp>
        <p:nvSpPr>
          <p:cNvPr id="8" name="Slide Number Placeholder 5"/>
          <p:cNvSpPr>
            <a:spLocks noGrp="1"/>
          </p:cNvSpPr>
          <p:nvPr>
            <p:ph type="sldNum" sz="quarter" idx="4"/>
          </p:nvPr>
        </p:nvSpPr>
        <p:spPr>
          <a:xfrm>
            <a:off x="9051107" y="6629400"/>
            <a:ext cx="2743200" cy="136524"/>
          </a:xfrm>
          <a:prstGeom prst="rect">
            <a:avLst/>
          </a:prstGeom>
        </p:spPr>
        <p:txBody>
          <a:bodyPr vert="horz" lIns="0" tIns="0" rIns="0" bIns="0" rtlCol="0" anchor="b" anchorCtr="0"/>
          <a:lstStyle>
            <a:lvl1pPr algn="r">
              <a:defRPr sz="1200">
                <a:solidFill>
                  <a:schemeClr val="tx1">
                    <a:tint val="75000"/>
                  </a:schemeClr>
                </a:solidFill>
              </a:defRPr>
            </a:lvl1pPr>
          </a:lstStyle>
          <a:p>
            <a:fld id="{48F63A3B-78C7-47BE-AE5E-E10140E04643}" type="slidenum">
              <a:rPr lang="en-US" smtClean="0"/>
              <a:t>‹#›</a:t>
            </a:fld>
            <a:endParaRPr lang="en-US" dirty="0"/>
          </a:p>
        </p:txBody>
      </p:sp>
      <p:sp>
        <p:nvSpPr>
          <p:cNvPr id="11" name="Title 9"/>
          <p:cNvSpPr>
            <a:spLocks noGrp="1"/>
          </p:cNvSpPr>
          <p:nvPr>
            <p:ph type="title" hasCustomPrompt="1"/>
          </p:nvPr>
        </p:nvSpPr>
        <p:spPr>
          <a:xfrm>
            <a:off x="381000" y="457201"/>
            <a:ext cx="10744200" cy="457199"/>
          </a:xfrm>
          <a:prstGeom prst="rect">
            <a:avLst/>
          </a:prstGeom>
        </p:spPr>
        <p:txBody>
          <a:bodyPr lIns="0" tIns="0" rIns="0" bIns="0"/>
          <a:lstStyle>
            <a:lvl1pPr>
              <a:defRPr>
                <a:solidFill>
                  <a:schemeClr val="tx1">
                    <a:lumMod val="75000"/>
                  </a:schemeClr>
                </a:solidFill>
              </a:defRPr>
            </a:lvl1pPr>
          </a:lstStyle>
          <a:p>
            <a:r>
              <a:rPr lang="en-US" dirty="0" smtClean="0"/>
              <a:t>Click to add object w/ caption title</a:t>
            </a:r>
            <a:endParaRPr lang="en-CA" dirty="0"/>
          </a:p>
        </p:txBody>
      </p:sp>
      <p:sp>
        <p:nvSpPr>
          <p:cNvPr id="7" name="Footer Placeholder 5"/>
          <p:cNvSpPr txBox="1">
            <a:spLocks/>
          </p:cNvSpPr>
          <p:nvPr/>
        </p:nvSpPr>
        <p:spPr>
          <a:xfrm>
            <a:off x="409303" y="6400799"/>
            <a:ext cx="1952897" cy="365125"/>
          </a:xfrm>
          <a:prstGeom prst="rect">
            <a:avLst/>
          </a:prstGeom>
          <a:noFill/>
        </p:spPr>
        <p:txBody>
          <a:bodyPr wrap="none" lIns="0" tIns="0" rIns="0" bIns="0" anchor="b" anchorCtr="0"/>
          <a:lstStyle>
            <a:defPPr>
              <a:defRPr lang="en-US"/>
            </a:defPPr>
            <a:lvl1pPr marL="0" algn="l" defTabSz="914400" rtl="0" eaLnBrk="1" latinLnBrk="0" hangingPunct="1">
              <a:defRPr sz="1600" b="0" kern="120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smtClean="0">
                <a:solidFill>
                  <a:srgbClr val="90969A"/>
                </a:solidFill>
              </a:rPr>
              <a:t>DRAFT | Confidential</a:t>
            </a:r>
            <a:endParaRPr lang="en-CA" sz="1200" dirty="0">
              <a:solidFill>
                <a:srgbClr val="90969A"/>
              </a:solidFill>
            </a:endParaRPr>
          </a:p>
        </p:txBody>
      </p:sp>
    </p:spTree>
    <p:extLst>
      <p:ext uri="{BB962C8B-B14F-4D97-AF65-F5344CB8AC3E}">
        <p14:creationId xmlns:p14="http://schemas.microsoft.com/office/powerpoint/2010/main" val="428065926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ICBC VIDEO">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381001" y="1143000"/>
            <a:ext cx="3886200" cy="775597"/>
          </a:xfrm>
          <a:prstGeom prst="rect">
            <a:avLst/>
          </a:prstGeom>
        </p:spPr>
        <p:txBody>
          <a:bodyPr lIns="0" tIns="0" rIns="0" bIns="0"/>
          <a:lstStyle>
            <a:lvl1pPr marL="0" indent="0">
              <a:buNone/>
              <a:defRPr sz="2800">
                <a:solidFill>
                  <a:schemeClr val="tx1">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add a caption.</a:t>
            </a:r>
          </a:p>
        </p:txBody>
      </p:sp>
      <p:sp>
        <p:nvSpPr>
          <p:cNvPr id="8" name="Slide Number Placeholder 5"/>
          <p:cNvSpPr>
            <a:spLocks noGrp="1"/>
          </p:cNvSpPr>
          <p:nvPr>
            <p:ph type="sldNum" sz="quarter" idx="4"/>
          </p:nvPr>
        </p:nvSpPr>
        <p:spPr>
          <a:xfrm>
            <a:off x="9051107" y="6629400"/>
            <a:ext cx="2743200" cy="136524"/>
          </a:xfrm>
          <a:prstGeom prst="rect">
            <a:avLst/>
          </a:prstGeom>
        </p:spPr>
        <p:txBody>
          <a:bodyPr vert="horz" lIns="0" tIns="0" rIns="0" bIns="0" rtlCol="0" anchor="b" anchorCtr="0"/>
          <a:lstStyle>
            <a:lvl1pPr algn="r">
              <a:defRPr sz="1200">
                <a:solidFill>
                  <a:schemeClr val="tx1">
                    <a:tint val="75000"/>
                  </a:schemeClr>
                </a:solidFill>
              </a:defRPr>
            </a:lvl1pPr>
          </a:lstStyle>
          <a:p>
            <a:fld id="{48F63A3B-78C7-47BE-AE5E-E10140E04643}" type="slidenum">
              <a:rPr lang="en-US" smtClean="0"/>
              <a:t>‹#›</a:t>
            </a:fld>
            <a:endParaRPr lang="en-US" dirty="0"/>
          </a:p>
        </p:txBody>
      </p:sp>
      <p:sp>
        <p:nvSpPr>
          <p:cNvPr id="11" name="Title 9"/>
          <p:cNvSpPr>
            <a:spLocks noGrp="1"/>
          </p:cNvSpPr>
          <p:nvPr>
            <p:ph type="title" hasCustomPrompt="1"/>
          </p:nvPr>
        </p:nvSpPr>
        <p:spPr>
          <a:xfrm>
            <a:off x="381000" y="457201"/>
            <a:ext cx="10744200" cy="457199"/>
          </a:xfrm>
          <a:prstGeom prst="rect">
            <a:avLst/>
          </a:prstGeom>
        </p:spPr>
        <p:txBody>
          <a:bodyPr lIns="0" tIns="0" rIns="0" bIns="0"/>
          <a:lstStyle>
            <a:lvl1pPr>
              <a:defRPr>
                <a:solidFill>
                  <a:schemeClr val="tx1">
                    <a:lumMod val="75000"/>
                  </a:schemeClr>
                </a:solidFill>
              </a:defRPr>
            </a:lvl1pPr>
          </a:lstStyle>
          <a:p>
            <a:r>
              <a:rPr lang="en-US" dirty="0" smtClean="0"/>
              <a:t>Click to add video title</a:t>
            </a:r>
            <a:endParaRPr lang="en-CA" dirty="0"/>
          </a:p>
        </p:txBody>
      </p:sp>
      <p:sp>
        <p:nvSpPr>
          <p:cNvPr id="7" name="Footer Placeholder 5"/>
          <p:cNvSpPr txBox="1">
            <a:spLocks/>
          </p:cNvSpPr>
          <p:nvPr/>
        </p:nvSpPr>
        <p:spPr>
          <a:xfrm>
            <a:off x="409303" y="6400799"/>
            <a:ext cx="1876697" cy="365125"/>
          </a:xfrm>
          <a:prstGeom prst="rect">
            <a:avLst/>
          </a:prstGeom>
          <a:noFill/>
        </p:spPr>
        <p:txBody>
          <a:bodyPr wrap="none" lIns="0" tIns="0" rIns="0" bIns="0" anchor="b" anchorCtr="0"/>
          <a:lstStyle>
            <a:defPPr>
              <a:defRPr lang="en-US"/>
            </a:defPPr>
            <a:lvl1pPr marL="0" algn="l" defTabSz="914400" rtl="0" eaLnBrk="1" latinLnBrk="0" hangingPunct="1">
              <a:defRPr sz="1600" b="0" kern="1200">
                <a:solidFill>
                  <a:schemeClr val="accent2"/>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smtClean="0">
                <a:solidFill>
                  <a:srgbClr val="90969A"/>
                </a:solidFill>
              </a:rPr>
              <a:t>DRAFT | Confidential</a:t>
            </a:r>
            <a:endParaRPr lang="en-CA" sz="1200" dirty="0">
              <a:solidFill>
                <a:srgbClr val="90969A"/>
              </a:solidFill>
            </a:endParaRPr>
          </a:p>
        </p:txBody>
      </p:sp>
      <p:sp>
        <p:nvSpPr>
          <p:cNvPr id="5" name="Media Placeholder 4"/>
          <p:cNvSpPr>
            <a:spLocks noGrp="1"/>
          </p:cNvSpPr>
          <p:nvPr>
            <p:ph type="media" sz="quarter" idx="10" hasCustomPrompt="1"/>
          </p:nvPr>
        </p:nvSpPr>
        <p:spPr>
          <a:xfrm>
            <a:off x="4495800" y="1143000"/>
            <a:ext cx="7297738" cy="5257800"/>
          </a:xfrm>
          <a:prstGeom prst="rect">
            <a:avLst/>
          </a:prstGeom>
        </p:spPr>
        <p:txBody>
          <a:bodyPr lIns="0" tIns="0" rIns="0" bIns="0"/>
          <a:lstStyle>
            <a:lvl1pPr marL="0" indent="0">
              <a:buNone/>
              <a:defRPr baseline="0">
                <a:solidFill>
                  <a:schemeClr val="accent4"/>
                </a:solidFill>
              </a:defRPr>
            </a:lvl1pPr>
          </a:lstStyle>
          <a:p>
            <a:r>
              <a:rPr lang="en-US" dirty="0" smtClean="0"/>
              <a:t>Click icon below to add a video or other media.</a:t>
            </a:r>
            <a:endParaRPr lang="en-CA" dirty="0"/>
          </a:p>
        </p:txBody>
      </p:sp>
    </p:spTree>
    <p:extLst>
      <p:ext uri="{BB962C8B-B14F-4D97-AF65-F5344CB8AC3E}">
        <p14:creationId xmlns:p14="http://schemas.microsoft.com/office/powerpoint/2010/main" val="305400498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Footer Placeholder 4"/>
          <p:cNvSpPr>
            <a:spLocks noGrp="1"/>
          </p:cNvSpPr>
          <p:nvPr>
            <p:ph type="ftr" sz="quarter" idx="3"/>
          </p:nvPr>
        </p:nvSpPr>
        <p:spPr>
          <a:xfrm>
            <a:off x="381000" y="6400800"/>
            <a:ext cx="4114800" cy="365125"/>
          </a:xfrm>
          <a:prstGeom prst="rect">
            <a:avLst/>
          </a:prstGeom>
          <a:noFill/>
        </p:spPr>
        <p:txBody>
          <a:bodyPr wrap="none" lIns="0" tIns="0" rIns="0" bIns="0" anchor="b" anchorCtr="0"/>
          <a:lstStyle>
            <a:lvl1pPr marL="0" marR="0" indent="0" algn="l" defTabSz="914400" rtl="0" eaLnBrk="1" fontAlgn="auto" latinLnBrk="0" hangingPunct="1">
              <a:lnSpc>
                <a:spcPct val="100000"/>
              </a:lnSpc>
              <a:spcBef>
                <a:spcPts val="0"/>
              </a:spcBef>
              <a:spcAft>
                <a:spcPts val="0"/>
              </a:spcAft>
              <a:buClrTx/>
              <a:buSzTx/>
              <a:buFontTx/>
              <a:buNone/>
              <a:tabLst/>
              <a:defRPr sz="1200" b="0">
                <a:solidFill>
                  <a:schemeClr val="accent2"/>
                </a:solidFill>
                <a:latin typeface="Verdana" panose="020B0604030504040204" pitchFamily="34" charset="0"/>
                <a:ea typeface="Verdana" panose="020B0604030504040204" pitchFamily="34" charset="0"/>
                <a:cs typeface="Verdana" panose="020B0604030504040204" pitchFamily="34" charset="0"/>
              </a:defRPr>
            </a:lvl1pPr>
          </a:lstStyle>
          <a:p>
            <a:endParaRPr lang="en-US" dirty="0"/>
          </a:p>
        </p:txBody>
      </p:sp>
      <p:sp>
        <p:nvSpPr>
          <p:cNvPr id="5" name="Slide Number Placeholder 5"/>
          <p:cNvSpPr>
            <a:spLocks noGrp="1"/>
          </p:cNvSpPr>
          <p:nvPr>
            <p:ph type="sldNum" sz="quarter" idx="4"/>
          </p:nvPr>
        </p:nvSpPr>
        <p:spPr>
          <a:xfrm>
            <a:off x="9007152" y="6374674"/>
            <a:ext cx="2743200" cy="365125"/>
          </a:xfrm>
          <a:prstGeom prst="rect">
            <a:avLst/>
          </a:prstGeom>
        </p:spPr>
        <p:txBody>
          <a:bodyPr vert="horz" lIns="0" tIns="0" rIns="0" bIns="0" rtlCol="0" anchor="b" anchorCtr="0"/>
          <a:lstStyle>
            <a:lvl1pPr algn="r">
              <a:defRPr sz="1200">
                <a:solidFill>
                  <a:schemeClr val="tx1">
                    <a:tint val="75000"/>
                  </a:schemeClr>
                </a:solidFill>
              </a:defRPr>
            </a:lvl1pPr>
          </a:lstStyle>
          <a:p>
            <a:fld id="{0FF33D2E-B4E6-4FF6-99DC-91C411C64D6C}" type="slidenum">
              <a:rPr lang="en-CA" smtClean="0"/>
              <a:t>‹#›</a:t>
            </a:fld>
            <a:endParaRPr lang="en-CA" dirty="0"/>
          </a:p>
        </p:txBody>
      </p:sp>
      <p:sp>
        <p:nvSpPr>
          <p:cNvPr id="2" name="Title Placeholder 1"/>
          <p:cNvSpPr>
            <a:spLocks noGrp="1"/>
          </p:cNvSpPr>
          <p:nvPr>
            <p:ph type="title"/>
          </p:nvPr>
        </p:nvSpPr>
        <p:spPr>
          <a:xfrm>
            <a:off x="381000" y="447963"/>
            <a:ext cx="10744200" cy="466437"/>
          </a:xfrm>
          <a:prstGeom prst="rect">
            <a:avLst/>
          </a:prstGeom>
        </p:spPr>
        <p:txBody>
          <a:bodyPr vert="horz" lIns="0" tIns="0" rIns="0" bIns="0" rtlCol="0" anchor="ctr">
            <a:normAutofit/>
          </a:bodyPr>
          <a:lstStyle/>
          <a:p>
            <a:r>
              <a:rPr lang="en-US" smtClean="0"/>
              <a:t>Click to edit Master title style</a:t>
            </a:r>
            <a:endParaRPr lang="en-CA" dirty="0"/>
          </a:p>
        </p:txBody>
      </p:sp>
      <p:pic>
        <p:nvPicPr>
          <p:cNvPr id="3" name="Picture 2"/>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0668000" y="430238"/>
            <a:ext cx="1354784" cy="501886"/>
          </a:xfrm>
          <a:prstGeom prst="rect">
            <a:avLst/>
          </a:prstGeom>
        </p:spPr>
      </p:pic>
    </p:spTree>
    <p:extLst>
      <p:ext uri="{BB962C8B-B14F-4D97-AF65-F5344CB8AC3E}">
        <p14:creationId xmlns:p14="http://schemas.microsoft.com/office/powerpoint/2010/main" val="3114558146"/>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 id="2147483883" r:id="rId12"/>
    <p:sldLayoutId id="2147483884" r:id="rId13"/>
    <p:sldLayoutId id="2147483886" r:id="rId14"/>
    <p:sldLayoutId id="2147483888" r:id="rId15"/>
    <p:sldLayoutId id="2147483762" r:id="rId16"/>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lang="en-CA" sz="3200" b="1" kern="1200" dirty="0">
          <a:solidFill>
            <a:srgbClr val="63BB46"/>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009DE0"/>
        </a:buClr>
        <a:buFont typeface="Arial" panose="020B0604020202020204" pitchFamily="34" charset="0"/>
        <a:buChar char="•"/>
        <a:defRPr sz="2800" kern="1200">
          <a:solidFill>
            <a:schemeClr val="tx1"/>
          </a:solidFill>
          <a:latin typeface="+mj-lt"/>
          <a:ea typeface="+mn-ea"/>
          <a:cs typeface="+mn-cs"/>
        </a:defRPr>
      </a:lvl1pPr>
      <a:lvl2pPr marL="461963" indent="-233363" algn="l" defTabSz="914400" rtl="0" eaLnBrk="1" latinLnBrk="0" hangingPunct="1">
        <a:lnSpc>
          <a:spcPct val="90000"/>
        </a:lnSpc>
        <a:spcBef>
          <a:spcPts val="500"/>
        </a:spcBef>
        <a:buClr>
          <a:srgbClr val="777777"/>
        </a:buClr>
        <a:buFont typeface="Verdana" panose="020B0604030504040204" pitchFamily="34" charset="0"/>
        <a:buChar char="‒"/>
        <a:defRPr sz="2800" kern="1200">
          <a:solidFill>
            <a:schemeClr val="tx1"/>
          </a:solidFill>
          <a:latin typeface="+mj-lt"/>
          <a:ea typeface="+mn-ea"/>
          <a:cs typeface="+mn-cs"/>
        </a:defRPr>
      </a:lvl2pPr>
      <a:lvl3pPr marL="685800" indent="-17145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40">
          <p15:clr>
            <a:srgbClr val="F26B43"/>
          </p15:clr>
        </p15:guide>
        <p15:guide id="3" pos="39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2INaqewU518" TargetMode="External"/><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jGNDPHqUslg" TargetMode="External"/><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7u4n2vTHzoo" TargetMode="External"/><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1330421" y="1475509"/>
            <a:ext cx="9249833" cy="1122218"/>
          </a:xfrm>
        </p:spPr>
        <p:txBody>
          <a:bodyPr>
            <a:normAutofit fontScale="90000"/>
          </a:bodyPr>
          <a:lstStyle/>
          <a:p>
            <a:pPr algn="ctr"/>
            <a:r>
              <a:rPr lang="en-US" sz="4400" dirty="0" smtClean="0"/>
              <a:t>MELT Class 1 Driver Training</a:t>
            </a:r>
            <a:br>
              <a:rPr lang="en-US" sz="4400" dirty="0" smtClean="0"/>
            </a:br>
            <a:r>
              <a:rPr lang="en-US" sz="4400" dirty="0" smtClean="0"/>
              <a:t> </a:t>
            </a:r>
            <a:br>
              <a:rPr lang="en-US" sz="4400" dirty="0" smtClean="0"/>
            </a:br>
            <a:r>
              <a:rPr lang="en-US" sz="4400" i="1" dirty="0" smtClean="0"/>
              <a:t>Defensive and cooperative driving </a:t>
            </a:r>
            <a:endParaRPr lang="en-CA" sz="4400" i="1" dirty="0"/>
          </a:p>
        </p:txBody>
      </p:sp>
      <p:pic>
        <p:nvPicPr>
          <p:cNvPr id="4" name="Pictur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424449" y="3556600"/>
            <a:ext cx="3414227" cy="2335045"/>
          </a:xfrm>
          <a:prstGeom prst="rect">
            <a:avLst/>
          </a:prstGeom>
        </p:spPr>
      </p:pic>
    </p:spTree>
    <p:extLst>
      <p:ext uri="{BB962C8B-B14F-4D97-AF65-F5344CB8AC3E}">
        <p14:creationId xmlns:p14="http://schemas.microsoft.com/office/powerpoint/2010/main" val="29276385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Stopping power  </a:t>
            </a:r>
            <a:endParaRPr lang="en-CA" dirty="0"/>
          </a:p>
        </p:txBody>
      </p:sp>
      <p:sp>
        <p:nvSpPr>
          <p:cNvPr id="4" name="Slide Number Placeholder 3"/>
          <p:cNvSpPr>
            <a:spLocks noGrp="1"/>
          </p:cNvSpPr>
          <p:nvPr>
            <p:ph type="sldNum" sz="quarter" idx="12"/>
          </p:nvPr>
        </p:nvSpPr>
        <p:spPr/>
        <p:txBody>
          <a:bodyPr/>
          <a:lstStyle/>
          <a:p>
            <a:fld id="{0FF33D2E-B4E6-4FF6-99DC-91C411C64D6C}" type="slidenum">
              <a:rPr lang="en-CA" smtClean="0"/>
              <a:t>10</a:t>
            </a:fld>
            <a:endParaRPr lang="en-CA" dirty="0"/>
          </a:p>
        </p:txBody>
      </p:sp>
      <p:pic>
        <p:nvPicPr>
          <p:cNvPr id="7" name="Picture 6"/>
          <p:cNvPicPr>
            <a:picLocks noChangeAspect="1"/>
          </p:cNvPicPr>
          <p:nvPr/>
        </p:nvPicPr>
        <p:blipFill>
          <a:blip r:embed="rId3"/>
          <a:stretch>
            <a:fillRect/>
          </a:stretch>
        </p:blipFill>
        <p:spPr>
          <a:xfrm>
            <a:off x="1930635" y="1124679"/>
            <a:ext cx="7784865" cy="4934275"/>
          </a:xfrm>
          <a:prstGeom prst="rect">
            <a:avLst/>
          </a:prstGeom>
        </p:spPr>
      </p:pic>
    </p:spTree>
    <p:extLst>
      <p:ext uri="{BB962C8B-B14F-4D97-AF65-F5344CB8AC3E}">
        <p14:creationId xmlns:p14="http://schemas.microsoft.com/office/powerpoint/2010/main" val="26744314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Space all around </a:t>
            </a:r>
            <a:endParaRPr lang="en-CA" dirty="0"/>
          </a:p>
        </p:txBody>
      </p:sp>
      <p:sp>
        <p:nvSpPr>
          <p:cNvPr id="3" name="Content Placeholder 2"/>
          <p:cNvSpPr>
            <a:spLocks noGrp="1"/>
          </p:cNvSpPr>
          <p:nvPr>
            <p:ph sz="quarter" idx="11"/>
          </p:nvPr>
        </p:nvSpPr>
        <p:spPr>
          <a:xfrm>
            <a:off x="6165274" y="1295426"/>
            <a:ext cx="3266208" cy="2871330"/>
          </a:xfrm>
        </p:spPr>
        <p:txBody>
          <a:bodyPr/>
          <a:lstStyle/>
          <a:p>
            <a:r>
              <a:rPr lang="en-US" sz="2400" dirty="0"/>
              <a:t>In front</a:t>
            </a:r>
          </a:p>
          <a:p>
            <a:r>
              <a:rPr lang="en-US" sz="2400" dirty="0"/>
              <a:t>To the sides</a:t>
            </a:r>
          </a:p>
          <a:p>
            <a:r>
              <a:rPr lang="en-US" sz="2400" dirty="0"/>
              <a:t>To the rear</a:t>
            </a:r>
          </a:p>
          <a:p>
            <a:r>
              <a:rPr lang="en-US" sz="2400" dirty="0"/>
              <a:t>Above</a:t>
            </a:r>
          </a:p>
          <a:p>
            <a:r>
              <a:rPr lang="en-US" sz="2400" dirty="0"/>
              <a:t>Below</a:t>
            </a:r>
          </a:p>
          <a:p>
            <a:endParaRPr lang="en-CA" dirty="0"/>
          </a:p>
        </p:txBody>
      </p:sp>
      <p:sp>
        <p:nvSpPr>
          <p:cNvPr id="4" name="Slide Number Placeholder 3"/>
          <p:cNvSpPr>
            <a:spLocks noGrp="1"/>
          </p:cNvSpPr>
          <p:nvPr>
            <p:ph type="sldNum" sz="quarter" idx="12"/>
          </p:nvPr>
        </p:nvSpPr>
        <p:spPr/>
        <p:txBody>
          <a:bodyPr/>
          <a:lstStyle/>
          <a:p>
            <a:fld id="{0FF33D2E-B4E6-4FF6-99DC-91C411C64D6C}" type="slidenum">
              <a:rPr lang="en-CA" smtClean="0"/>
              <a:t>11</a:t>
            </a:fld>
            <a:endParaRPr lang="en-CA" dirty="0"/>
          </a:p>
        </p:txBody>
      </p:sp>
      <p:pic>
        <p:nvPicPr>
          <p:cNvPr id="5" name="Picture 4"/>
          <p:cNvPicPr>
            <a:picLocks noChangeAspect="1"/>
          </p:cNvPicPr>
          <p:nvPr/>
        </p:nvPicPr>
        <p:blipFill>
          <a:blip r:embed="rId3"/>
          <a:stretch>
            <a:fillRect/>
          </a:stretch>
        </p:blipFill>
        <p:spPr>
          <a:xfrm>
            <a:off x="1755382" y="1160344"/>
            <a:ext cx="3772582" cy="4791841"/>
          </a:xfrm>
          <a:prstGeom prst="roundRect">
            <a:avLst/>
          </a:prstGeom>
        </p:spPr>
      </p:pic>
    </p:spTree>
    <p:extLst>
      <p:ext uri="{BB962C8B-B14F-4D97-AF65-F5344CB8AC3E}">
        <p14:creationId xmlns:p14="http://schemas.microsoft.com/office/powerpoint/2010/main" val="14138450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Developing good visual habits </a:t>
            </a:r>
            <a:endParaRPr lang="en-CA" dirty="0"/>
          </a:p>
        </p:txBody>
      </p:sp>
      <p:sp>
        <p:nvSpPr>
          <p:cNvPr id="4" name="Slide Number Placeholder 3"/>
          <p:cNvSpPr>
            <a:spLocks noGrp="1"/>
          </p:cNvSpPr>
          <p:nvPr>
            <p:ph type="sldNum" sz="quarter" idx="12"/>
          </p:nvPr>
        </p:nvSpPr>
        <p:spPr/>
        <p:txBody>
          <a:bodyPr/>
          <a:lstStyle/>
          <a:p>
            <a:fld id="{0FF33D2E-B4E6-4FF6-99DC-91C411C64D6C}" type="slidenum">
              <a:rPr lang="en-CA" smtClean="0"/>
              <a:t>12</a:t>
            </a:fld>
            <a:endParaRPr lang="en-CA" dirty="0"/>
          </a:p>
        </p:txBody>
      </p:sp>
      <p:sp>
        <p:nvSpPr>
          <p:cNvPr id="3" name="Content Placeholder 2"/>
          <p:cNvSpPr>
            <a:spLocks noGrp="1"/>
          </p:cNvSpPr>
          <p:nvPr>
            <p:ph sz="quarter" idx="11"/>
          </p:nvPr>
        </p:nvSpPr>
        <p:spPr>
          <a:xfrm>
            <a:off x="921328" y="1482969"/>
            <a:ext cx="10009908" cy="2694176"/>
          </a:xfrm>
        </p:spPr>
        <p:txBody>
          <a:bodyPr/>
          <a:lstStyle/>
          <a:p>
            <a:pPr marL="0" indent="0" algn="ctr">
              <a:buNone/>
            </a:pPr>
            <a:r>
              <a:rPr lang="en-GB" sz="2400" dirty="0" smtClean="0"/>
              <a:t>Keep your eyes moving </a:t>
            </a:r>
          </a:p>
          <a:p>
            <a:pPr marL="0" indent="0" algn="ctr">
              <a:buNone/>
            </a:pPr>
            <a:endParaRPr lang="en-GB" sz="2400" dirty="0" smtClean="0"/>
          </a:p>
          <a:p>
            <a:pPr marL="0" indent="0" algn="ctr">
              <a:buNone/>
            </a:pPr>
            <a:r>
              <a:rPr lang="en-US" sz="2400" dirty="0"/>
              <a:t>YouTube video (41 seconds )  </a:t>
            </a:r>
          </a:p>
          <a:p>
            <a:pPr marL="0" indent="0" algn="ctr">
              <a:buNone/>
            </a:pPr>
            <a:endParaRPr lang="en-GB" sz="2400" u="sng" dirty="0">
              <a:hlinkClick r:id="rId3"/>
            </a:endParaRPr>
          </a:p>
          <a:p>
            <a:pPr marL="0" indent="0" algn="ctr">
              <a:buNone/>
            </a:pPr>
            <a:r>
              <a:rPr lang="en-GB" sz="2400" u="sng" dirty="0" smtClean="0">
                <a:hlinkClick r:id="rId3"/>
              </a:rPr>
              <a:t>https</a:t>
            </a:r>
            <a:r>
              <a:rPr lang="en-GB" sz="2400" u="sng" dirty="0">
                <a:hlinkClick r:id="rId3"/>
              </a:rPr>
              <a:t>://</a:t>
            </a:r>
            <a:r>
              <a:rPr lang="en-GB" sz="2400" u="sng" dirty="0" smtClean="0">
                <a:hlinkClick r:id="rId3"/>
              </a:rPr>
              <a:t>www.youtube.com/watch?v=2INaqewU518</a:t>
            </a:r>
            <a:endParaRPr lang="en-GB" sz="2400" u="sng" dirty="0" smtClean="0"/>
          </a:p>
          <a:p>
            <a:pPr marL="0" indent="0" algn="ctr">
              <a:buNone/>
            </a:pPr>
            <a:endParaRPr lang="en-CA" sz="2400" dirty="0">
              <a:ea typeface="DengXian" panose="02010600030101010101" pitchFamily="2" charset="-122"/>
              <a:cs typeface="Arial" panose="020B0604020202020204" pitchFamily="34" charset="0"/>
            </a:endParaRPr>
          </a:p>
          <a:p>
            <a:pPr algn="ctr"/>
            <a:endParaRPr lang="en-CA" dirty="0"/>
          </a:p>
        </p:txBody>
      </p:sp>
      <p:sp>
        <p:nvSpPr>
          <p:cNvPr id="7" name="Content Placeholder 2"/>
          <p:cNvSpPr txBox="1">
            <a:spLocks/>
          </p:cNvSpPr>
          <p:nvPr/>
        </p:nvSpPr>
        <p:spPr>
          <a:xfrm>
            <a:off x="1129146" y="3952203"/>
            <a:ext cx="10515600" cy="1556238"/>
          </a:xfrm>
          <a:prstGeom prst="rect">
            <a:avLst/>
          </a:prstGeom>
        </p:spPr>
        <p:txBody>
          <a:bodyPr/>
          <a:lstStyle>
            <a:lvl1pPr marL="228600" indent="-228600" algn="l" defTabSz="914400" rtl="0" eaLnBrk="1" latinLnBrk="0" hangingPunct="1">
              <a:lnSpc>
                <a:spcPct val="90000"/>
              </a:lnSpc>
              <a:spcBef>
                <a:spcPts val="1000"/>
              </a:spcBef>
              <a:buClr>
                <a:srgbClr val="F57A01"/>
              </a:buClr>
              <a:buFont typeface="Arial" panose="020B0604020202020204" pitchFamily="34" charset="0"/>
              <a:buChar char="•"/>
              <a:defRPr sz="2700" kern="1200" baseline="0">
                <a:solidFill>
                  <a:schemeClr val="tx1"/>
                </a:solidFill>
                <a:latin typeface="Verdana" panose="020B0604030504040204" pitchFamily="34" charset="0"/>
                <a:ea typeface="+mn-ea"/>
                <a:cs typeface="+mn-cs"/>
              </a:defRPr>
            </a:lvl1pPr>
            <a:lvl2pPr marL="461963" indent="-233363" algn="l" defTabSz="914400" rtl="0" eaLnBrk="1" latinLnBrk="0" hangingPunct="1">
              <a:lnSpc>
                <a:spcPct val="90000"/>
              </a:lnSpc>
              <a:spcBef>
                <a:spcPts val="500"/>
              </a:spcBef>
              <a:buClr>
                <a:srgbClr val="777777"/>
              </a:buClr>
              <a:buFont typeface="Verdana" panose="020B0604030504040204" pitchFamily="34" charset="0"/>
              <a:buChar char="‒"/>
              <a:defRPr sz="2600" kern="1200" baseline="0">
                <a:solidFill>
                  <a:schemeClr val="tx1"/>
                </a:solidFill>
                <a:latin typeface="Verdana" panose="020B0604030504040204" pitchFamily="34" charset="0"/>
                <a:ea typeface="+mn-ea"/>
                <a:cs typeface="+mn-cs"/>
              </a:defRPr>
            </a:lvl2pPr>
            <a:lvl3pPr marL="685800" indent="-17145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5800" indent="0" algn="ctr">
              <a:spcAft>
                <a:spcPts val="0"/>
              </a:spcAft>
              <a:buNone/>
            </a:pPr>
            <a:endParaRPr lang="en-CA" sz="2800" dirty="0">
              <a:ea typeface="DengXian" panose="02010600030101010101" pitchFamily="2" charset="-122"/>
              <a:cs typeface="Arial" panose="020B0604020202020204" pitchFamily="34" charset="0"/>
            </a:endParaRPr>
          </a:p>
        </p:txBody>
      </p:sp>
    </p:spTree>
    <p:extLst>
      <p:ext uri="{BB962C8B-B14F-4D97-AF65-F5344CB8AC3E}">
        <p14:creationId xmlns:p14="http://schemas.microsoft.com/office/powerpoint/2010/main" val="42317566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563" y="427196"/>
            <a:ext cx="10744200" cy="466437"/>
          </a:xfrm>
        </p:spPr>
        <p:txBody>
          <a:bodyPr/>
          <a:lstStyle/>
          <a:p>
            <a:r>
              <a:rPr lang="en-US" dirty="0" smtClean="0"/>
              <a:t>Blind spots </a:t>
            </a:r>
            <a:endParaRPr lang="en-CA" dirty="0"/>
          </a:p>
        </p:txBody>
      </p:sp>
      <p:sp>
        <p:nvSpPr>
          <p:cNvPr id="3" name="Content Placeholder 2"/>
          <p:cNvSpPr>
            <a:spLocks noGrp="1"/>
          </p:cNvSpPr>
          <p:nvPr>
            <p:ph sz="quarter" idx="11"/>
          </p:nvPr>
        </p:nvSpPr>
        <p:spPr/>
        <p:txBody>
          <a:bodyPr/>
          <a:lstStyle/>
          <a:p>
            <a:endParaRPr lang="en-US" dirty="0"/>
          </a:p>
          <a:p>
            <a:endParaRPr lang="en-CA" dirty="0"/>
          </a:p>
        </p:txBody>
      </p:sp>
      <p:sp>
        <p:nvSpPr>
          <p:cNvPr id="4" name="Slide Number Placeholder 3"/>
          <p:cNvSpPr>
            <a:spLocks noGrp="1"/>
          </p:cNvSpPr>
          <p:nvPr>
            <p:ph type="sldNum" sz="quarter" idx="12"/>
          </p:nvPr>
        </p:nvSpPr>
        <p:spPr/>
        <p:txBody>
          <a:bodyPr/>
          <a:lstStyle/>
          <a:p>
            <a:fld id="{0FF33D2E-B4E6-4FF6-99DC-91C411C64D6C}" type="slidenum">
              <a:rPr lang="en-CA" smtClean="0"/>
              <a:t>13</a:t>
            </a:fld>
            <a:endParaRPr lang="en-CA" dirty="0"/>
          </a:p>
        </p:txBody>
      </p:sp>
      <p:pic>
        <p:nvPicPr>
          <p:cNvPr id="5" name="Picture 4"/>
          <p:cNvPicPr>
            <a:picLocks noChangeAspect="1"/>
          </p:cNvPicPr>
          <p:nvPr/>
        </p:nvPicPr>
        <p:blipFill>
          <a:blip r:embed="rId3"/>
          <a:stretch>
            <a:fillRect/>
          </a:stretch>
        </p:blipFill>
        <p:spPr>
          <a:xfrm>
            <a:off x="1349151" y="1370411"/>
            <a:ext cx="9241027" cy="4105598"/>
          </a:xfrm>
          <a:prstGeom prst="rect">
            <a:avLst/>
          </a:prstGeom>
        </p:spPr>
      </p:pic>
    </p:spTree>
    <p:extLst>
      <p:ext uri="{BB962C8B-B14F-4D97-AF65-F5344CB8AC3E}">
        <p14:creationId xmlns:p14="http://schemas.microsoft.com/office/powerpoint/2010/main" val="41171050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901" y="427196"/>
            <a:ext cx="10744200" cy="466437"/>
          </a:xfrm>
        </p:spPr>
        <p:txBody>
          <a:bodyPr>
            <a:normAutofit/>
          </a:bodyPr>
          <a:lstStyle/>
          <a:p>
            <a:r>
              <a:rPr lang="en-US" dirty="0" smtClean="0"/>
              <a:t>What can these other senses tell you? </a:t>
            </a:r>
            <a:endParaRPr lang="en-CA" dirty="0"/>
          </a:p>
        </p:txBody>
      </p:sp>
      <p:sp>
        <p:nvSpPr>
          <p:cNvPr id="3" name="Content Placeholder 2"/>
          <p:cNvSpPr>
            <a:spLocks noGrp="1"/>
          </p:cNvSpPr>
          <p:nvPr>
            <p:ph sz="quarter" idx="11"/>
          </p:nvPr>
        </p:nvSpPr>
        <p:spPr>
          <a:xfrm>
            <a:off x="1035627" y="1297212"/>
            <a:ext cx="3920835" cy="4808593"/>
          </a:xfrm>
        </p:spPr>
        <p:txBody>
          <a:bodyPr/>
          <a:lstStyle/>
          <a:p>
            <a:r>
              <a:rPr lang="en-US" sz="2400" dirty="0"/>
              <a:t>What would you pay attention to?</a:t>
            </a:r>
            <a:br>
              <a:rPr lang="en-US" sz="2400" dirty="0"/>
            </a:br>
            <a:endParaRPr lang="en-US" sz="2400" dirty="0"/>
          </a:p>
          <a:p>
            <a:r>
              <a:rPr lang="en-US" sz="2400" dirty="0"/>
              <a:t>Have you had an experience with this in your own vehicle?</a:t>
            </a:r>
            <a:br>
              <a:rPr lang="en-US" sz="2400" dirty="0"/>
            </a:br>
            <a:endParaRPr lang="en-US" sz="2400" dirty="0"/>
          </a:p>
          <a:p>
            <a:r>
              <a:rPr lang="en-US" sz="2400" dirty="0"/>
              <a:t>Discuss in your </a:t>
            </a:r>
            <a:r>
              <a:rPr lang="en-US" sz="2400" dirty="0" smtClean="0"/>
              <a:t>groups.</a:t>
            </a:r>
            <a:endParaRPr lang="en-US" sz="2400" dirty="0"/>
          </a:p>
          <a:p>
            <a:endParaRPr lang="en-CA" sz="2400" dirty="0"/>
          </a:p>
        </p:txBody>
      </p:sp>
      <p:sp>
        <p:nvSpPr>
          <p:cNvPr id="4" name="Slide Number Placeholder 3"/>
          <p:cNvSpPr>
            <a:spLocks noGrp="1"/>
          </p:cNvSpPr>
          <p:nvPr>
            <p:ph type="sldNum" sz="quarter" idx="12"/>
          </p:nvPr>
        </p:nvSpPr>
        <p:spPr/>
        <p:txBody>
          <a:bodyPr/>
          <a:lstStyle/>
          <a:p>
            <a:fld id="{0FF33D2E-B4E6-4FF6-99DC-91C411C64D6C}" type="slidenum">
              <a:rPr lang="en-CA" smtClean="0"/>
              <a:t>14</a:t>
            </a:fld>
            <a:endParaRPr lang="en-CA" dirty="0"/>
          </a:p>
        </p:txBody>
      </p:sp>
      <p:graphicFrame>
        <p:nvGraphicFramePr>
          <p:cNvPr id="5" name="Diagram 4"/>
          <p:cNvGraphicFramePr/>
          <p:nvPr>
            <p:extLst>
              <p:ext uri="{D42A27DB-BD31-4B8C-83A1-F6EECF244321}">
                <p14:modId xmlns:p14="http://schemas.microsoft.com/office/powerpoint/2010/main" val="2104678759"/>
              </p:ext>
            </p:extLst>
          </p:nvPr>
        </p:nvGraphicFramePr>
        <p:xfrm>
          <a:off x="5858014" y="1072840"/>
          <a:ext cx="4520738" cy="52573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026818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47963"/>
            <a:ext cx="10744200" cy="466437"/>
          </a:xfrm>
        </p:spPr>
        <p:txBody>
          <a:bodyPr/>
          <a:lstStyle/>
          <a:p>
            <a:r>
              <a:rPr lang="en-US" dirty="0" smtClean="0"/>
              <a:t>Sharing the road </a:t>
            </a:r>
            <a:endParaRPr lang="en-CA" dirty="0"/>
          </a:p>
        </p:txBody>
      </p:sp>
      <p:sp>
        <p:nvSpPr>
          <p:cNvPr id="3" name="Content Placeholder 2"/>
          <p:cNvSpPr>
            <a:spLocks noGrp="1"/>
          </p:cNvSpPr>
          <p:nvPr>
            <p:ph sz="quarter" idx="11"/>
          </p:nvPr>
        </p:nvSpPr>
        <p:spPr>
          <a:xfrm>
            <a:off x="838201" y="1254369"/>
            <a:ext cx="4637808" cy="4759569"/>
          </a:xfrm>
        </p:spPr>
        <p:txBody>
          <a:bodyPr/>
          <a:lstStyle/>
          <a:p>
            <a:r>
              <a:rPr lang="en-US" sz="2400" dirty="0"/>
              <a:t>Pedestrians</a:t>
            </a:r>
          </a:p>
          <a:p>
            <a:r>
              <a:rPr lang="en-US" sz="2400" dirty="0"/>
              <a:t>Cyclists</a:t>
            </a:r>
          </a:p>
          <a:p>
            <a:r>
              <a:rPr lang="en-US" sz="2400" dirty="0"/>
              <a:t>Motorcycles and smaller vehicles</a:t>
            </a:r>
          </a:p>
          <a:p>
            <a:r>
              <a:rPr lang="en-US" sz="2400" dirty="0"/>
              <a:t>Work zones</a:t>
            </a:r>
          </a:p>
          <a:p>
            <a:r>
              <a:rPr lang="en-US" sz="2400" dirty="0"/>
              <a:t>Slow moving vehicles</a:t>
            </a:r>
          </a:p>
          <a:p>
            <a:r>
              <a:rPr lang="en-US" sz="2400" dirty="0"/>
              <a:t>Emergency </a:t>
            </a:r>
            <a:r>
              <a:rPr lang="en-US" sz="2400" dirty="0" smtClean="0"/>
              <a:t>vehicles</a:t>
            </a:r>
          </a:p>
          <a:p>
            <a:r>
              <a:rPr lang="en-US" sz="2400" dirty="0" smtClean="0"/>
              <a:t>Horses</a:t>
            </a:r>
            <a:endParaRPr lang="en-US" sz="2400" dirty="0"/>
          </a:p>
          <a:p>
            <a:endParaRPr lang="en-CA" dirty="0"/>
          </a:p>
        </p:txBody>
      </p:sp>
      <p:sp>
        <p:nvSpPr>
          <p:cNvPr id="4" name="Slide Number Placeholder 3"/>
          <p:cNvSpPr>
            <a:spLocks noGrp="1"/>
          </p:cNvSpPr>
          <p:nvPr>
            <p:ph type="sldNum" sz="quarter" idx="12"/>
          </p:nvPr>
        </p:nvSpPr>
        <p:spPr/>
        <p:txBody>
          <a:bodyPr/>
          <a:lstStyle/>
          <a:p>
            <a:fld id="{0FF33D2E-B4E6-4FF6-99DC-91C411C64D6C}" type="slidenum">
              <a:rPr lang="en-CA" smtClean="0"/>
              <a:t>15</a:t>
            </a:fld>
            <a:endParaRPr lang="en-CA" dirty="0"/>
          </a:p>
        </p:txBody>
      </p:sp>
      <p:pic>
        <p:nvPicPr>
          <p:cNvPr id="14" name="Picture 13"/>
          <p:cNvPicPr>
            <a:picLocks noChangeAspect="1"/>
          </p:cNvPicPr>
          <p:nvPr/>
        </p:nvPicPr>
        <p:blipFill>
          <a:blip r:embed="rId3"/>
          <a:stretch>
            <a:fillRect/>
          </a:stretch>
        </p:blipFill>
        <p:spPr>
          <a:xfrm>
            <a:off x="6093947" y="1152130"/>
            <a:ext cx="2374618" cy="1273742"/>
          </a:xfrm>
          <a:prstGeom prst="rect">
            <a:avLst/>
          </a:prstGeom>
        </p:spPr>
      </p:pic>
      <p:pic>
        <p:nvPicPr>
          <p:cNvPr id="15" name="Picture 14"/>
          <p:cNvPicPr>
            <a:picLocks noChangeAspect="1"/>
          </p:cNvPicPr>
          <p:nvPr/>
        </p:nvPicPr>
        <p:blipFill>
          <a:blip r:embed="rId4"/>
          <a:stretch>
            <a:fillRect/>
          </a:stretch>
        </p:blipFill>
        <p:spPr>
          <a:xfrm>
            <a:off x="5744272" y="2425872"/>
            <a:ext cx="1276416" cy="1282766"/>
          </a:xfrm>
          <a:prstGeom prst="rect">
            <a:avLst/>
          </a:prstGeom>
        </p:spPr>
      </p:pic>
      <p:pic>
        <p:nvPicPr>
          <p:cNvPr id="16" name="Picture 15"/>
          <p:cNvPicPr>
            <a:picLocks noChangeAspect="1"/>
          </p:cNvPicPr>
          <p:nvPr/>
        </p:nvPicPr>
        <p:blipFill>
          <a:blip r:embed="rId5"/>
          <a:stretch>
            <a:fillRect/>
          </a:stretch>
        </p:blipFill>
        <p:spPr>
          <a:xfrm>
            <a:off x="7450316" y="2387770"/>
            <a:ext cx="1327218" cy="1320868"/>
          </a:xfrm>
          <a:prstGeom prst="rect">
            <a:avLst/>
          </a:prstGeom>
        </p:spPr>
      </p:pic>
      <p:pic>
        <p:nvPicPr>
          <p:cNvPr id="17" name="Picture 16"/>
          <p:cNvPicPr>
            <a:picLocks noChangeAspect="1"/>
          </p:cNvPicPr>
          <p:nvPr/>
        </p:nvPicPr>
        <p:blipFill>
          <a:blip r:embed="rId6"/>
          <a:stretch>
            <a:fillRect/>
          </a:stretch>
        </p:blipFill>
        <p:spPr>
          <a:xfrm>
            <a:off x="9086503" y="1152130"/>
            <a:ext cx="1816388" cy="2364266"/>
          </a:xfrm>
          <a:prstGeom prst="rect">
            <a:avLst/>
          </a:prstGeom>
        </p:spPr>
      </p:pic>
      <p:pic>
        <p:nvPicPr>
          <p:cNvPr id="18" name="Picture 17"/>
          <p:cNvPicPr>
            <a:picLocks noChangeAspect="1"/>
          </p:cNvPicPr>
          <p:nvPr/>
        </p:nvPicPr>
        <p:blipFill>
          <a:blip r:embed="rId7"/>
          <a:stretch>
            <a:fillRect/>
          </a:stretch>
        </p:blipFill>
        <p:spPr>
          <a:xfrm>
            <a:off x="8355751" y="3843273"/>
            <a:ext cx="2891803" cy="967401"/>
          </a:xfrm>
          <a:prstGeom prst="rect">
            <a:avLst/>
          </a:prstGeom>
        </p:spPr>
      </p:pic>
      <p:pic>
        <p:nvPicPr>
          <p:cNvPr id="19" name="Picture 18"/>
          <p:cNvPicPr>
            <a:picLocks noChangeAspect="1"/>
          </p:cNvPicPr>
          <p:nvPr/>
        </p:nvPicPr>
        <p:blipFill>
          <a:blip r:embed="rId8"/>
          <a:stretch>
            <a:fillRect/>
          </a:stretch>
        </p:blipFill>
        <p:spPr>
          <a:xfrm>
            <a:off x="5657817" y="3875949"/>
            <a:ext cx="1682836" cy="1168460"/>
          </a:xfrm>
          <a:prstGeom prst="rect">
            <a:avLst/>
          </a:prstGeom>
        </p:spPr>
      </p:pic>
    </p:spTree>
    <p:extLst>
      <p:ext uri="{BB962C8B-B14F-4D97-AF65-F5344CB8AC3E}">
        <p14:creationId xmlns:p14="http://schemas.microsoft.com/office/powerpoint/2010/main" val="16266046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Driving conditions – watch for surprises!</a:t>
            </a:r>
            <a:endParaRPr lang="en-CA" dirty="0"/>
          </a:p>
        </p:txBody>
      </p:sp>
      <p:sp>
        <p:nvSpPr>
          <p:cNvPr id="3" name="Content Placeholder 2"/>
          <p:cNvSpPr>
            <a:spLocks noGrp="1"/>
          </p:cNvSpPr>
          <p:nvPr>
            <p:ph sz="quarter" idx="11"/>
          </p:nvPr>
        </p:nvSpPr>
        <p:spPr/>
        <p:txBody>
          <a:bodyPr/>
          <a:lstStyle/>
          <a:p>
            <a:pPr marL="0" indent="0" algn="ctr">
              <a:buNone/>
            </a:pPr>
            <a:r>
              <a:rPr lang="en-GB" sz="2400" dirty="0"/>
              <a:t>Frozen snow from truck smashes car window </a:t>
            </a:r>
            <a:endParaRPr lang="en-GB" sz="2400" dirty="0" smtClean="0"/>
          </a:p>
          <a:p>
            <a:pPr marL="0" indent="0" algn="ctr">
              <a:buNone/>
            </a:pPr>
            <a:r>
              <a:rPr lang="en-GB" sz="2400" dirty="0" smtClean="0"/>
              <a:t>YouTube video(1:08</a:t>
            </a:r>
            <a:r>
              <a:rPr lang="en-GB" sz="2400" dirty="0"/>
              <a:t>)</a:t>
            </a:r>
            <a:br>
              <a:rPr lang="en-GB" sz="2400" dirty="0"/>
            </a:br>
            <a:endParaRPr lang="en-CA" sz="2400" dirty="0"/>
          </a:p>
          <a:p>
            <a:pPr marL="0" indent="0" algn="ctr">
              <a:buNone/>
            </a:pPr>
            <a:r>
              <a:rPr lang="en-GB" sz="2400" u="sng" dirty="0">
                <a:hlinkClick r:id="rId3"/>
              </a:rPr>
              <a:t>https://www.youtube.com/watch?v=jGNDPHqUslg</a:t>
            </a:r>
            <a:endParaRPr lang="en-CA" sz="2400" dirty="0"/>
          </a:p>
          <a:p>
            <a:pPr marL="0" indent="0">
              <a:buNone/>
            </a:pPr>
            <a:endParaRPr lang="en-CA" sz="2400" dirty="0"/>
          </a:p>
        </p:txBody>
      </p:sp>
      <p:sp>
        <p:nvSpPr>
          <p:cNvPr id="4" name="Slide Number Placeholder 3"/>
          <p:cNvSpPr>
            <a:spLocks noGrp="1"/>
          </p:cNvSpPr>
          <p:nvPr>
            <p:ph type="sldNum" sz="quarter" idx="12"/>
          </p:nvPr>
        </p:nvSpPr>
        <p:spPr/>
        <p:txBody>
          <a:bodyPr/>
          <a:lstStyle/>
          <a:p>
            <a:fld id="{0FF33D2E-B4E6-4FF6-99DC-91C411C64D6C}" type="slidenum">
              <a:rPr lang="en-CA" smtClean="0"/>
              <a:t>16</a:t>
            </a:fld>
            <a:endParaRPr lang="en-CA" dirty="0"/>
          </a:p>
        </p:txBody>
      </p:sp>
    </p:spTree>
    <p:extLst>
      <p:ext uri="{BB962C8B-B14F-4D97-AF65-F5344CB8AC3E}">
        <p14:creationId xmlns:p14="http://schemas.microsoft.com/office/powerpoint/2010/main" val="38319144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Six conditions of driving </a:t>
            </a:r>
            <a:endParaRPr lang="en-CA" dirty="0"/>
          </a:p>
        </p:txBody>
      </p:sp>
      <p:sp>
        <p:nvSpPr>
          <p:cNvPr id="3" name="Content Placeholder 2"/>
          <p:cNvSpPr>
            <a:spLocks noGrp="1"/>
          </p:cNvSpPr>
          <p:nvPr>
            <p:ph sz="quarter" idx="11"/>
          </p:nvPr>
        </p:nvSpPr>
        <p:spPr>
          <a:xfrm>
            <a:off x="7602683" y="1619494"/>
            <a:ext cx="3203863" cy="3492833"/>
          </a:xfrm>
        </p:spPr>
        <p:txBody>
          <a:bodyPr/>
          <a:lstStyle/>
          <a:p>
            <a:r>
              <a:rPr lang="en-US" sz="2400" dirty="0" smtClean="0"/>
              <a:t>Light</a:t>
            </a:r>
          </a:p>
          <a:p>
            <a:r>
              <a:rPr lang="en-US" sz="2400" dirty="0" smtClean="0"/>
              <a:t>Weather</a:t>
            </a:r>
            <a:endParaRPr lang="en-US" sz="2400" dirty="0"/>
          </a:p>
          <a:p>
            <a:r>
              <a:rPr lang="en-US" sz="2400" dirty="0" smtClean="0"/>
              <a:t>Road</a:t>
            </a:r>
            <a:endParaRPr lang="en-US" sz="2400" dirty="0"/>
          </a:p>
          <a:p>
            <a:r>
              <a:rPr lang="en-US" sz="2400" dirty="0" smtClean="0"/>
              <a:t>Traffic</a:t>
            </a:r>
            <a:endParaRPr lang="en-US" sz="2400" dirty="0"/>
          </a:p>
          <a:p>
            <a:r>
              <a:rPr lang="en-US" sz="2400" dirty="0" smtClean="0"/>
              <a:t>Vehicle</a:t>
            </a:r>
            <a:endParaRPr lang="en-US" sz="2400" dirty="0"/>
          </a:p>
          <a:p>
            <a:r>
              <a:rPr lang="en-US" sz="2400" dirty="0" smtClean="0"/>
              <a:t>Driver</a:t>
            </a:r>
            <a:endParaRPr lang="en-US" sz="2400" dirty="0"/>
          </a:p>
          <a:p>
            <a:endParaRPr lang="en-CA" sz="2400" dirty="0"/>
          </a:p>
        </p:txBody>
      </p:sp>
      <p:sp>
        <p:nvSpPr>
          <p:cNvPr id="4" name="Slide Number Placeholder 3"/>
          <p:cNvSpPr>
            <a:spLocks noGrp="1"/>
          </p:cNvSpPr>
          <p:nvPr>
            <p:ph type="sldNum" sz="quarter" idx="12"/>
          </p:nvPr>
        </p:nvSpPr>
        <p:spPr/>
        <p:txBody>
          <a:bodyPr/>
          <a:lstStyle/>
          <a:p>
            <a:fld id="{0FF33D2E-B4E6-4FF6-99DC-91C411C64D6C}" type="slidenum">
              <a:rPr lang="en-CA" smtClean="0"/>
              <a:t>17</a:t>
            </a:fld>
            <a:endParaRPr lang="en-CA"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5796" y="1223196"/>
            <a:ext cx="6237434" cy="4158289"/>
          </a:xfrm>
          <a:prstGeom prst="roundRect">
            <a:avLst/>
          </a:prstGeom>
        </p:spPr>
      </p:pic>
    </p:spTree>
    <p:extLst>
      <p:ext uri="{BB962C8B-B14F-4D97-AF65-F5344CB8AC3E}">
        <p14:creationId xmlns:p14="http://schemas.microsoft.com/office/powerpoint/2010/main" val="34622577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Crash avoidance </a:t>
            </a:r>
            <a:endParaRPr lang="en-CA" dirty="0"/>
          </a:p>
        </p:txBody>
      </p:sp>
      <p:sp>
        <p:nvSpPr>
          <p:cNvPr id="3" name="Content Placeholder 2"/>
          <p:cNvSpPr>
            <a:spLocks noGrp="1"/>
          </p:cNvSpPr>
          <p:nvPr>
            <p:ph sz="quarter" idx="11"/>
          </p:nvPr>
        </p:nvSpPr>
        <p:spPr>
          <a:xfrm>
            <a:off x="838201" y="1246908"/>
            <a:ext cx="10103426" cy="5492891"/>
          </a:xfrm>
        </p:spPr>
        <p:txBody>
          <a:bodyPr/>
          <a:lstStyle/>
          <a:p>
            <a:pPr marL="457200" indent="-457200">
              <a:buFont typeface="+mj-lt"/>
              <a:buAutoNum type="arabicPeriod"/>
            </a:pPr>
            <a:r>
              <a:rPr lang="en-US" sz="2000" dirty="0">
                <a:solidFill>
                  <a:srgbClr val="FF0000"/>
                </a:solidFill>
              </a:rPr>
              <a:t>Vehicle ahead – travelling in same direction</a:t>
            </a:r>
          </a:p>
          <a:p>
            <a:pPr marL="457200" indent="-457200">
              <a:buFont typeface="+mj-lt"/>
              <a:buAutoNum type="arabicPeriod"/>
            </a:pPr>
            <a:r>
              <a:rPr lang="en-US" sz="2000" dirty="0">
                <a:solidFill>
                  <a:srgbClr val="FF0000"/>
                </a:solidFill>
              </a:rPr>
              <a:t>Another vehicle passing you</a:t>
            </a:r>
          </a:p>
          <a:p>
            <a:pPr marL="457200" indent="-457200">
              <a:buFont typeface="+mj-lt"/>
              <a:buAutoNum type="arabicPeriod"/>
            </a:pPr>
            <a:r>
              <a:rPr lang="en-US" sz="2000" dirty="0">
                <a:solidFill>
                  <a:srgbClr val="FF0000"/>
                </a:solidFill>
              </a:rPr>
              <a:t>Ground clearance such as railway crossing</a:t>
            </a:r>
          </a:p>
          <a:p>
            <a:pPr marL="457200" indent="-457200">
              <a:buFont typeface="+mj-lt"/>
              <a:buAutoNum type="arabicPeriod"/>
            </a:pPr>
            <a:r>
              <a:rPr lang="en-US" sz="2000" dirty="0">
                <a:solidFill>
                  <a:srgbClr val="0070C0"/>
                </a:solidFill>
              </a:rPr>
              <a:t>Vehicle behind – travelling in same direction</a:t>
            </a:r>
          </a:p>
          <a:p>
            <a:pPr marL="457200" indent="-457200">
              <a:buFont typeface="+mj-lt"/>
              <a:buAutoNum type="arabicPeriod"/>
            </a:pPr>
            <a:r>
              <a:rPr lang="en-US" sz="2000" dirty="0">
                <a:solidFill>
                  <a:srgbClr val="0070C0"/>
                </a:solidFill>
              </a:rPr>
              <a:t>Vehicle approaching intersection or at an angle</a:t>
            </a:r>
          </a:p>
          <a:p>
            <a:pPr marL="457200" indent="-457200">
              <a:buFont typeface="+mj-lt"/>
              <a:buAutoNum type="arabicPeriod"/>
            </a:pPr>
            <a:r>
              <a:rPr lang="en-US" sz="2000" dirty="0">
                <a:solidFill>
                  <a:srgbClr val="0070C0"/>
                </a:solidFill>
              </a:rPr>
              <a:t>You passing another vehicle</a:t>
            </a:r>
          </a:p>
          <a:p>
            <a:pPr marL="457200" indent="-457200">
              <a:buFont typeface="+mj-lt"/>
              <a:buAutoNum type="arabicPeriod"/>
            </a:pPr>
            <a:r>
              <a:rPr lang="en-US" sz="2000" dirty="0">
                <a:solidFill>
                  <a:schemeClr val="accent6"/>
                </a:solidFill>
              </a:rPr>
              <a:t>Someone driving beside you</a:t>
            </a:r>
          </a:p>
          <a:p>
            <a:pPr marL="457200" indent="-457200">
              <a:buFont typeface="+mj-lt"/>
              <a:buAutoNum type="arabicPeriod"/>
            </a:pPr>
            <a:r>
              <a:rPr lang="en-US" sz="2000" dirty="0">
                <a:solidFill>
                  <a:schemeClr val="accent6"/>
                </a:solidFill>
              </a:rPr>
              <a:t>Oncoming vehicle</a:t>
            </a:r>
          </a:p>
          <a:p>
            <a:pPr marL="457200" indent="-457200">
              <a:buFont typeface="+mj-lt"/>
              <a:buAutoNum type="arabicPeriod"/>
            </a:pPr>
            <a:r>
              <a:rPr lang="en-US" sz="2000" dirty="0">
                <a:solidFill>
                  <a:schemeClr val="accent6"/>
                </a:solidFill>
              </a:rPr>
              <a:t>Overhead objects</a:t>
            </a:r>
          </a:p>
          <a:p>
            <a:pPr marL="0" indent="0">
              <a:buNone/>
            </a:pPr>
            <a:endParaRPr lang="en-US" sz="2000" dirty="0"/>
          </a:p>
          <a:p>
            <a:pPr marL="0" indent="0">
              <a:buNone/>
            </a:pPr>
            <a:r>
              <a:rPr lang="en-US" sz="2000" dirty="0" smtClean="0"/>
              <a:t>What </a:t>
            </a:r>
            <a:r>
              <a:rPr lang="en-US" sz="2000" dirty="0"/>
              <a:t>risks or situations could happen when driving under these situations? </a:t>
            </a:r>
          </a:p>
          <a:p>
            <a:pPr marL="0" indent="0">
              <a:buNone/>
            </a:pPr>
            <a:endParaRPr lang="en-US" sz="2000" dirty="0"/>
          </a:p>
          <a:p>
            <a:pPr marL="0" indent="0">
              <a:buNone/>
            </a:pPr>
            <a:r>
              <a:rPr lang="en-US" sz="2000" dirty="0"/>
              <a:t>How could you reduce your risk or the risk to others? </a:t>
            </a:r>
          </a:p>
          <a:p>
            <a:endParaRPr lang="en-CA" sz="2000" dirty="0"/>
          </a:p>
        </p:txBody>
      </p:sp>
      <p:sp>
        <p:nvSpPr>
          <p:cNvPr id="4" name="Slide Number Placeholder 3"/>
          <p:cNvSpPr>
            <a:spLocks noGrp="1"/>
          </p:cNvSpPr>
          <p:nvPr>
            <p:ph type="sldNum" sz="quarter" idx="12"/>
          </p:nvPr>
        </p:nvSpPr>
        <p:spPr/>
        <p:txBody>
          <a:bodyPr/>
          <a:lstStyle/>
          <a:p>
            <a:fld id="{0FF33D2E-B4E6-4FF6-99DC-91C411C64D6C}" type="slidenum">
              <a:rPr lang="en-CA" smtClean="0"/>
              <a:t>18</a:t>
            </a:fld>
            <a:endParaRPr lang="en-CA" dirty="0"/>
          </a:p>
        </p:txBody>
      </p:sp>
      <p:sp>
        <p:nvSpPr>
          <p:cNvPr id="5" name="Content Placeholder 2"/>
          <p:cNvSpPr txBox="1">
            <a:spLocks/>
          </p:cNvSpPr>
          <p:nvPr/>
        </p:nvSpPr>
        <p:spPr>
          <a:xfrm>
            <a:off x="6064793" y="1344424"/>
            <a:ext cx="5884717" cy="3622431"/>
          </a:xfrm>
          <a:prstGeom prst="rect">
            <a:avLst/>
          </a:prstGeom>
        </p:spPr>
        <p:txBody>
          <a:bodyPr/>
          <a:lstStyle>
            <a:lvl1pPr marL="228600" indent="-228600" algn="l" defTabSz="914400" rtl="0" eaLnBrk="1" latinLnBrk="0" hangingPunct="1">
              <a:lnSpc>
                <a:spcPct val="90000"/>
              </a:lnSpc>
              <a:spcBef>
                <a:spcPts val="1000"/>
              </a:spcBef>
              <a:buClr>
                <a:srgbClr val="F57A01"/>
              </a:buClr>
              <a:buFont typeface="Arial" panose="020B0604020202020204" pitchFamily="34" charset="0"/>
              <a:buChar char="•"/>
              <a:defRPr sz="2700" kern="1200" baseline="0">
                <a:solidFill>
                  <a:schemeClr val="tx1"/>
                </a:solidFill>
                <a:latin typeface="Verdana" panose="020B0604030504040204" pitchFamily="34" charset="0"/>
                <a:ea typeface="+mn-ea"/>
                <a:cs typeface="+mn-cs"/>
              </a:defRPr>
            </a:lvl1pPr>
            <a:lvl2pPr marL="461963" indent="-233363" algn="l" defTabSz="914400" rtl="0" eaLnBrk="1" latinLnBrk="0" hangingPunct="1">
              <a:lnSpc>
                <a:spcPct val="90000"/>
              </a:lnSpc>
              <a:spcBef>
                <a:spcPts val="500"/>
              </a:spcBef>
              <a:buClr>
                <a:srgbClr val="777777"/>
              </a:buClr>
              <a:buFont typeface="Verdana" panose="020B0604030504040204" pitchFamily="34" charset="0"/>
              <a:buChar char="‒"/>
              <a:defRPr sz="2600" kern="1200" baseline="0">
                <a:solidFill>
                  <a:schemeClr val="tx1"/>
                </a:solidFill>
                <a:latin typeface="Verdana" panose="020B0604030504040204" pitchFamily="34" charset="0"/>
                <a:ea typeface="+mn-ea"/>
                <a:cs typeface="+mn-cs"/>
              </a:defRPr>
            </a:lvl2pPr>
            <a:lvl3pPr marL="685800" indent="-17145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CA" dirty="0"/>
          </a:p>
        </p:txBody>
      </p:sp>
    </p:spTree>
    <p:extLst>
      <p:ext uri="{BB962C8B-B14F-4D97-AF65-F5344CB8AC3E}">
        <p14:creationId xmlns:p14="http://schemas.microsoft.com/office/powerpoint/2010/main" val="3433295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636" y="447963"/>
            <a:ext cx="10709564" cy="466437"/>
          </a:xfrm>
        </p:spPr>
        <p:txBody>
          <a:bodyPr/>
          <a:lstStyle/>
          <a:p>
            <a:r>
              <a:rPr lang="en-US" dirty="0" smtClean="0"/>
              <a:t>Lesson overview </a:t>
            </a:r>
            <a:endParaRPr lang="en-CA" dirty="0"/>
          </a:p>
        </p:txBody>
      </p:sp>
      <p:sp>
        <p:nvSpPr>
          <p:cNvPr id="3" name="Content Placeholder 2"/>
          <p:cNvSpPr>
            <a:spLocks noGrp="1"/>
          </p:cNvSpPr>
          <p:nvPr>
            <p:ph sz="quarter" idx="11"/>
          </p:nvPr>
        </p:nvSpPr>
        <p:spPr>
          <a:xfrm>
            <a:off x="838201" y="1254369"/>
            <a:ext cx="9916389" cy="4855485"/>
          </a:xfrm>
        </p:spPr>
        <p:txBody>
          <a:bodyPr/>
          <a:lstStyle/>
          <a:p>
            <a:pPr marL="285750" lvl="0" indent="-285750"/>
            <a:r>
              <a:rPr lang="en-US" sz="2400" dirty="0" smtClean="0"/>
              <a:t>Use </a:t>
            </a:r>
            <a:r>
              <a:rPr lang="en-US" sz="2400" dirty="0"/>
              <a:t>defensive and cooperative driving </a:t>
            </a:r>
            <a:r>
              <a:rPr lang="en-US" sz="2400" dirty="0" smtClean="0"/>
              <a:t>strategies </a:t>
            </a:r>
            <a:endParaRPr lang="en-US" sz="2400" dirty="0"/>
          </a:p>
          <a:p>
            <a:pPr marL="285750" lvl="0" indent="-285750"/>
            <a:r>
              <a:rPr lang="en-US" sz="2400" dirty="0" smtClean="0"/>
              <a:t>Identify </a:t>
            </a:r>
            <a:r>
              <a:rPr lang="en-US" sz="2400" dirty="0"/>
              <a:t>hazards and </a:t>
            </a:r>
            <a:r>
              <a:rPr lang="en-US" sz="2400" dirty="0" smtClean="0"/>
              <a:t>conflicts</a:t>
            </a:r>
            <a:endParaRPr lang="en-US" sz="2400" dirty="0"/>
          </a:p>
          <a:p>
            <a:pPr marL="285750" lvl="0" indent="-285750"/>
            <a:r>
              <a:rPr lang="en-US" sz="2400" dirty="0" smtClean="0"/>
              <a:t>Communicate </a:t>
            </a:r>
            <a:r>
              <a:rPr lang="en-US" sz="2400" dirty="0"/>
              <a:t>effectively with other road </a:t>
            </a:r>
            <a:r>
              <a:rPr lang="en-US" sz="2400" dirty="0" smtClean="0"/>
              <a:t>users</a:t>
            </a:r>
            <a:endParaRPr lang="en-US" sz="2400" dirty="0"/>
          </a:p>
          <a:p>
            <a:pPr marL="285750" lvl="0" indent="-285750"/>
            <a:r>
              <a:rPr lang="en-US" sz="2400" dirty="0" smtClean="0"/>
              <a:t>Understand </a:t>
            </a:r>
            <a:r>
              <a:rPr lang="en-US" sz="2400" dirty="0"/>
              <a:t>how driving conditions affect </a:t>
            </a:r>
            <a:r>
              <a:rPr lang="en-US" sz="2400" dirty="0" smtClean="0"/>
              <a:t>safety</a:t>
            </a:r>
            <a:endParaRPr lang="en-US" sz="2400" dirty="0"/>
          </a:p>
          <a:p>
            <a:pPr marL="285750" lvl="0" indent="-285750"/>
            <a:r>
              <a:rPr lang="en-US" sz="2400" dirty="0" smtClean="0"/>
              <a:t>Appreciate </a:t>
            </a:r>
            <a:r>
              <a:rPr lang="en-US" sz="2400" dirty="0"/>
              <a:t>how the size and weight of a tractor-trailer affects other road </a:t>
            </a:r>
            <a:r>
              <a:rPr lang="en-US" sz="2400" dirty="0" smtClean="0"/>
              <a:t>users</a:t>
            </a:r>
            <a:endParaRPr lang="en-US" sz="2400" dirty="0"/>
          </a:p>
          <a:p>
            <a:pPr marL="285750" lvl="0" indent="-285750"/>
            <a:r>
              <a:rPr lang="en-US" sz="2400" dirty="0" smtClean="0"/>
              <a:t>Recognize </a:t>
            </a:r>
            <a:r>
              <a:rPr lang="en-US" sz="2400" dirty="0"/>
              <a:t>common situations that lead to </a:t>
            </a:r>
            <a:r>
              <a:rPr lang="en-US" sz="2400" dirty="0" err="1" smtClean="0"/>
              <a:t>crashs</a:t>
            </a:r>
            <a:r>
              <a:rPr lang="en-US" sz="2400" dirty="0" smtClean="0"/>
              <a:t> </a:t>
            </a:r>
            <a:r>
              <a:rPr lang="en-US" sz="2400" dirty="0"/>
              <a:t>and explain strategies to avoid </a:t>
            </a:r>
            <a:r>
              <a:rPr lang="en-US" sz="2400" dirty="0" smtClean="0"/>
              <a:t>them</a:t>
            </a:r>
            <a:endParaRPr lang="en-US" sz="2400" dirty="0"/>
          </a:p>
          <a:p>
            <a:pPr marL="285750" lvl="0" indent="-285750"/>
            <a:r>
              <a:rPr lang="en-US" sz="2400" dirty="0" smtClean="0"/>
              <a:t>Understand </a:t>
            </a:r>
            <a:r>
              <a:rPr lang="en-US" sz="2400" dirty="0"/>
              <a:t>that personal attitudes and </a:t>
            </a:r>
            <a:r>
              <a:rPr lang="en-US" sz="2400" dirty="0" smtClean="0"/>
              <a:t>good driving </a:t>
            </a:r>
            <a:r>
              <a:rPr lang="en-US" sz="2400" dirty="0"/>
              <a:t>habits are key to preventing </a:t>
            </a:r>
            <a:r>
              <a:rPr lang="en-US" sz="2400" dirty="0" err="1" smtClean="0"/>
              <a:t>crashs</a:t>
            </a:r>
            <a:endParaRPr lang="en-US" sz="2400" dirty="0"/>
          </a:p>
          <a:p>
            <a:pPr marL="285750" lvl="0" indent="-285750"/>
            <a:r>
              <a:rPr lang="en-US" sz="2400" dirty="0" smtClean="0"/>
              <a:t>Understand </a:t>
            </a:r>
            <a:r>
              <a:rPr lang="en-US" sz="2400" dirty="0"/>
              <a:t>the challenges of driving in adverse </a:t>
            </a:r>
            <a:r>
              <a:rPr lang="en-US" sz="2400" dirty="0" smtClean="0"/>
              <a:t>conditions.</a:t>
            </a:r>
            <a:endParaRPr lang="en-US" sz="2400" dirty="0"/>
          </a:p>
          <a:p>
            <a:pPr marL="285750" lvl="0" indent="-285750"/>
            <a:endParaRPr lang="en-US" sz="2400" dirty="0"/>
          </a:p>
          <a:p>
            <a:pPr marL="285750" lvl="0" indent="-285750"/>
            <a:endParaRPr lang="en-US" sz="2400" dirty="0"/>
          </a:p>
          <a:p>
            <a:endParaRPr lang="en-CA" dirty="0"/>
          </a:p>
        </p:txBody>
      </p:sp>
      <p:sp>
        <p:nvSpPr>
          <p:cNvPr id="4" name="Slide Number Placeholder 3"/>
          <p:cNvSpPr>
            <a:spLocks noGrp="1"/>
          </p:cNvSpPr>
          <p:nvPr>
            <p:ph type="sldNum" sz="quarter" idx="12"/>
          </p:nvPr>
        </p:nvSpPr>
        <p:spPr/>
        <p:txBody>
          <a:bodyPr/>
          <a:lstStyle/>
          <a:p>
            <a:fld id="{0FF33D2E-B4E6-4FF6-99DC-91C411C64D6C}" type="slidenum">
              <a:rPr lang="en-CA" smtClean="0"/>
              <a:t>2</a:t>
            </a:fld>
            <a:endParaRPr lang="en-CA" dirty="0"/>
          </a:p>
        </p:txBody>
      </p:sp>
    </p:spTree>
    <p:extLst>
      <p:ext uri="{BB962C8B-B14F-4D97-AF65-F5344CB8AC3E}">
        <p14:creationId xmlns:p14="http://schemas.microsoft.com/office/powerpoint/2010/main" val="2764489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Defensive and cooperative driving </a:t>
            </a:r>
            <a:endParaRPr lang="en-CA" dirty="0"/>
          </a:p>
        </p:txBody>
      </p:sp>
      <p:sp>
        <p:nvSpPr>
          <p:cNvPr id="3" name="Content Placeholder 2"/>
          <p:cNvSpPr>
            <a:spLocks noGrp="1"/>
          </p:cNvSpPr>
          <p:nvPr>
            <p:ph sz="quarter" idx="11"/>
          </p:nvPr>
        </p:nvSpPr>
        <p:spPr>
          <a:xfrm>
            <a:off x="838201" y="1254370"/>
            <a:ext cx="10515600" cy="823812"/>
          </a:xfrm>
        </p:spPr>
        <p:txBody>
          <a:bodyPr/>
          <a:lstStyle/>
          <a:p>
            <a:pPr marL="0" indent="0">
              <a:buNone/>
            </a:pPr>
            <a:r>
              <a:rPr lang="en-US" sz="2400" dirty="0"/>
              <a:t>What do these mean to you? </a:t>
            </a:r>
          </a:p>
          <a:p>
            <a:endParaRPr lang="en-CA" dirty="0"/>
          </a:p>
        </p:txBody>
      </p:sp>
      <p:sp>
        <p:nvSpPr>
          <p:cNvPr id="4" name="Slide Number Placeholder 3"/>
          <p:cNvSpPr>
            <a:spLocks noGrp="1"/>
          </p:cNvSpPr>
          <p:nvPr>
            <p:ph type="sldNum" sz="quarter" idx="12"/>
          </p:nvPr>
        </p:nvSpPr>
        <p:spPr/>
        <p:txBody>
          <a:bodyPr/>
          <a:lstStyle/>
          <a:p>
            <a:fld id="{0FF33D2E-B4E6-4FF6-99DC-91C411C64D6C}" type="slidenum">
              <a:rPr lang="en-CA" smtClean="0"/>
              <a:t>3</a:t>
            </a:fld>
            <a:endParaRPr lang="en-CA" dirty="0"/>
          </a:p>
        </p:txBody>
      </p:sp>
      <p:graphicFrame>
        <p:nvGraphicFramePr>
          <p:cNvPr id="5" name="Diagram 4"/>
          <p:cNvGraphicFramePr/>
          <p:nvPr>
            <p:extLst>
              <p:ext uri="{D42A27DB-BD31-4B8C-83A1-F6EECF244321}">
                <p14:modId xmlns:p14="http://schemas.microsoft.com/office/powerpoint/2010/main" val="3787105227"/>
              </p:ext>
            </p:extLst>
          </p:nvPr>
        </p:nvGraphicFramePr>
        <p:xfrm>
          <a:off x="1855353" y="1943100"/>
          <a:ext cx="8005619" cy="40809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132341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Zones of awareness</a:t>
            </a:r>
            <a:endParaRPr lang="en-CA" dirty="0"/>
          </a:p>
        </p:txBody>
      </p:sp>
      <p:sp>
        <p:nvSpPr>
          <p:cNvPr id="4" name="Slide Number Placeholder 3"/>
          <p:cNvSpPr>
            <a:spLocks noGrp="1"/>
          </p:cNvSpPr>
          <p:nvPr>
            <p:ph type="sldNum" sz="quarter" idx="12"/>
          </p:nvPr>
        </p:nvSpPr>
        <p:spPr/>
        <p:txBody>
          <a:bodyPr/>
          <a:lstStyle/>
          <a:p>
            <a:fld id="{0FF33D2E-B4E6-4FF6-99DC-91C411C64D6C}" type="slidenum">
              <a:rPr lang="en-CA" smtClean="0"/>
              <a:t>4</a:t>
            </a:fld>
            <a:endParaRPr lang="en-CA" dirty="0"/>
          </a:p>
        </p:txBody>
      </p:sp>
      <p:pic>
        <p:nvPicPr>
          <p:cNvPr id="6" name="Content Placeholder 4"/>
          <p:cNvPicPr>
            <a:picLocks noGrp="1" noChangeAspect="1"/>
          </p:cNvPicPr>
          <p:nvPr>
            <p:ph sz="quarter" idx="11"/>
          </p:nvPr>
        </p:nvPicPr>
        <p:blipFill>
          <a:blip r:embed="rId3"/>
          <a:stretch>
            <a:fillRect/>
          </a:stretch>
        </p:blipFill>
        <p:spPr>
          <a:xfrm>
            <a:off x="3624103" y="1394186"/>
            <a:ext cx="5383049" cy="4589935"/>
          </a:xfrm>
          <a:prstGeom prst="rect">
            <a:avLst/>
          </a:prstGeom>
        </p:spPr>
      </p:pic>
    </p:spTree>
    <p:extLst>
      <p:ext uri="{BB962C8B-B14F-4D97-AF65-F5344CB8AC3E}">
        <p14:creationId xmlns:p14="http://schemas.microsoft.com/office/powerpoint/2010/main" val="3986721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Hazard detection system</a:t>
            </a:r>
            <a:endParaRPr lang="en-CA" dirty="0"/>
          </a:p>
        </p:txBody>
      </p:sp>
      <p:sp>
        <p:nvSpPr>
          <p:cNvPr id="4" name="Slide Number Placeholder 3"/>
          <p:cNvSpPr>
            <a:spLocks noGrp="1"/>
          </p:cNvSpPr>
          <p:nvPr>
            <p:ph type="sldNum" sz="quarter" idx="12"/>
          </p:nvPr>
        </p:nvSpPr>
        <p:spPr/>
        <p:txBody>
          <a:bodyPr/>
          <a:lstStyle/>
          <a:p>
            <a:fld id="{0FF33D2E-B4E6-4FF6-99DC-91C411C64D6C}" type="slidenum">
              <a:rPr lang="en-CA" smtClean="0"/>
              <a:t>5</a:t>
            </a:fld>
            <a:endParaRPr lang="en-CA" dirty="0"/>
          </a:p>
        </p:txBody>
      </p:sp>
      <p:graphicFrame>
        <p:nvGraphicFramePr>
          <p:cNvPr id="5" name="Diagram 4"/>
          <p:cNvGraphicFramePr/>
          <p:nvPr>
            <p:extLst>
              <p:ext uri="{D42A27DB-BD31-4B8C-83A1-F6EECF244321}">
                <p14:modId xmlns:p14="http://schemas.microsoft.com/office/powerpoint/2010/main" val="459962945"/>
              </p:ext>
            </p:extLst>
          </p:nvPr>
        </p:nvGraphicFramePr>
        <p:xfrm>
          <a:off x="1284339" y="1138569"/>
          <a:ext cx="8763427"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6368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Defensive driving and space management</a:t>
            </a:r>
            <a:endParaRPr lang="en-CA" dirty="0"/>
          </a:p>
        </p:txBody>
      </p:sp>
      <p:sp>
        <p:nvSpPr>
          <p:cNvPr id="3" name="Content Placeholder 2"/>
          <p:cNvSpPr>
            <a:spLocks noGrp="1"/>
          </p:cNvSpPr>
          <p:nvPr>
            <p:ph sz="quarter" idx="11"/>
          </p:nvPr>
        </p:nvSpPr>
        <p:spPr>
          <a:xfrm>
            <a:off x="848592" y="1514142"/>
            <a:ext cx="10035227" cy="1831731"/>
          </a:xfrm>
        </p:spPr>
        <p:txBody>
          <a:bodyPr/>
          <a:lstStyle/>
          <a:p>
            <a:pPr marL="0" indent="0" algn="ctr">
              <a:buNone/>
            </a:pPr>
            <a:r>
              <a:rPr lang="en-GB" sz="2400" dirty="0"/>
              <a:t>YouTube video (2:52)</a:t>
            </a:r>
            <a:br>
              <a:rPr lang="en-GB" sz="2400" dirty="0"/>
            </a:br>
            <a:endParaRPr lang="en-CA" sz="2400" dirty="0"/>
          </a:p>
          <a:p>
            <a:pPr marL="0" indent="0" algn="ctr">
              <a:buNone/>
            </a:pPr>
            <a:r>
              <a:rPr lang="en-GB" sz="2400" u="sng" dirty="0">
                <a:hlinkClick r:id="rId3"/>
              </a:rPr>
              <a:t>https://www.youtube.com/watch?v=7u4n2vTHzoo</a:t>
            </a:r>
            <a:endParaRPr lang="en-US" sz="2400" dirty="0"/>
          </a:p>
          <a:p>
            <a:endParaRPr lang="en-CA" dirty="0"/>
          </a:p>
        </p:txBody>
      </p:sp>
      <p:sp>
        <p:nvSpPr>
          <p:cNvPr id="4" name="Slide Number Placeholder 3"/>
          <p:cNvSpPr>
            <a:spLocks noGrp="1"/>
          </p:cNvSpPr>
          <p:nvPr>
            <p:ph type="sldNum" sz="quarter" idx="12"/>
          </p:nvPr>
        </p:nvSpPr>
        <p:spPr/>
        <p:txBody>
          <a:bodyPr/>
          <a:lstStyle/>
          <a:p>
            <a:fld id="{0FF33D2E-B4E6-4FF6-99DC-91C411C64D6C}" type="slidenum">
              <a:rPr lang="en-CA" smtClean="0"/>
              <a:t>6</a:t>
            </a:fld>
            <a:endParaRPr lang="en-CA" dirty="0"/>
          </a:p>
        </p:txBody>
      </p:sp>
      <p:pic>
        <p:nvPicPr>
          <p:cNvPr id="7" name="Picture 13">
            <a:extLst>
              <a:ext uri="{FF2B5EF4-FFF2-40B4-BE49-F238E27FC236}">
                <a16:creationId xmlns:a16="http://schemas.microsoft.com/office/drawing/2014/main" id="{1DC17E30-9F45-A74E-B6B4-A1ED64E76D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8180" y="3429000"/>
            <a:ext cx="9575639" cy="252661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a:extLst>
              <a:ext uri="{FF2B5EF4-FFF2-40B4-BE49-F238E27FC236}">
                <a16:creationId xmlns:a16="http://schemas.microsoft.com/office/drawing/2014/main" id="{3A95BFC6-F026-514E-AAAA-200195131EF7}"/>
              </a:ext>
            </a:extLst>
          </p:cNvPr>
          <p:cNvSpPr>
            <a:spLocks noChangeArrowheads="1"/>
          </p:cNvSpPr>
          <p:nvPr/>
        </p:nvSpPr>
        <p:spPr bwMode="auto">
          <a:xfrm>
            <a:off x="3842417" y="5936447"/>
            <a:ext cx="4047575"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altLang="zh-CN"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(Image source: ICBC Drive Commercial Vehicle Manual)</a:t>
            </a:r>
            <a:r>
              <a:rPr kumimoji="0" lang="en-CA" altLang="zh-CN" sz="900" b="0" i="0" u="none" strike="noStrike" cap="none" normalizeH="0" baseline="0" dirty="0">
                <a:ln>
                  <a:noFill/>
                </a:ln>
                <a:solidFill>
                  <a:schemeClr val="tx1"/>
                </a:solidFill>
                <a:effectLst/>
                <a:latin typeface="Arial" panose="020B0604020202020204" pitchFamily="34" charset="0"/>
              </a:rPr>
              <a:t> </a:t>
            </a:r>
            <a:endParaRPr kumimoji="0" lang="en-CA" altLang="zh-CN"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7165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Stopping </a:t>
            </a:r>
            <a:r>
              <a:rPr lang="en-US" dirty="0"/>
              <a:t>distance and stopping time</a:t>
            </a:r>
            <a:endParaRPr lang="en-CA" dirty="0"/>
          </a:p>
        </p:txBody>
      </p:sp>
      <p:sp>
        <p:nvSpPr>
          <p:cNvPr id="3" name="Content Placeholder 2"/>
          <p:cNvSpPr>
            <a:spLocks noGrp="1"/>
          </p:cNvSpPr>
          <p:nvPr>
            <p:ph sz="quarter" idx="11"/>
          </p:nvPr>
        </p:nvSpPr>
        <p:spPr>
          <a:xfrm>
            <a:off x="838201" y="1254369"/>
            <a:ext cx="10515600" cy="4377503"/>
          </a:xfrm>
        </p:spPr>
        <p:txBody>
          <a:bodyPr/>
          <a:lstStyle/>
          <a:p>
            <a:pPr marL="0" indent="0">
              <a:buNone/>
            </a:pPr>
            <a:r>
              <a:rPr lang="en-US" sz="2400" dirty="0"/>
              <a:t>Total stopping distance is the distance your vehicle will travel from the moment you</a:t>
            </a:r>
            <a:r>
              <a:rPr lang="en-US" sz="2400" dirty="0" smtClean="0"/>
              <a:t>:</a:t>
            </a:r>
          </a:p>
          <a:p>
            <a:pPr marL="0" indent="0">
              <a:buNone/>
            </a:pPr>
            <a:endParaRPr lang="en-US" sz="2400" dirty="0"/>
          </a:p>
          <a:p>
            <a:pPr marL="233363" lvl="1" indent="0">
              <a:buNone/>
            </a:pPr>
            <a:r>
              <a:rPr lang="en-US" sz="2300" b="1" dirty="0" smtClean="0"/>
              <a:t>See </a:t>
            </a:r>
            <a:r>
              <a:rPr lang="en-US" sz="2300" dirty="0"/>
              <a:t>— a </a:t>
            </a:r>
            <a:r>
              <a:rPr lang="en-US" sz="2300" dirty="0" smtClean="0"/>
              <a:t>hazard</a:t>
            </a:r>
            <a:endParaRPr lang="en-US" sz="2300" dirty="0"/>
          </a:p>
          <a:p>
            <a:pPr marL="233363" lvl="1" indent="0">
              <a:buNone/>
            </a:pPr>
            <a:r>
              <a:rPr lang="en-US" sz="2300" b="1" dirty="0" smtClean="0"/>
              <a:t>Think</a:t>
            </a:r>
            <a:r>
              <a:rPr lang="en-US" sz="2300" dirty="0" smtClean="0"/>
              <a:t> </a:t>
            </a:r>
            <a:r>
              <a:rPr lang="en-US" sz="2300" dirty="0"/>
              <a:t>— decide to stop</a:t>
            </a:r>
          </a:p>
          <a:p>
            <a:pPr marL="233363" lvl="1" indent="0">
              <a:buNone/>
            </a:pPr>
            <a:r>
              <a:rPr lang="en-US" sz="2300" b="1" dirty="0" smtClean="0"/>
              <a:t>Do</a:t>
            </a:r>
            <a:r>
              <a:rPr lang="en-US" sz="2300" dirty="0" smtClean="0"/>
              <a:t> </a:t>
            </a:r>
            <a:r>
              <a:rPr lang="en-US" sz="2300" dirty="0"/>
              <a:t>— place your foot on the brake pedal until you </a:t>
            </a:r>
            <a:r>
              <a:rPr lang="en-US" sz="2300" dirty="0" smtClean="0"/>
              <a:t>stop</a:t>
            </a:r>
            <a:endParaRPr lang="en-US" sz="2300" dirty="0"/>
          </a:p>
          <a:p>
            <a:pPr marL="0" indent="0">
              <a:buNone/>
            </a:pPr>
            <a:endParaRPr lang="en-US" sz="2400" dirty="0" smtClean="0"/>
          </a:p>
          <a:p>
            <a:pPr marL="0" indent="0">
              <a:buNone/>
            </a:pPr>
            <a:r>
              <a:rPr lang="en-US" sz="2400" dirty="0" smtClean="0"/>
              <a:t>It </a:t>
            </a:r>
            <a:r>
              <a:rPr lang="en-US" sz="2400" dirty="0"/>
              <a:t>takes about 3/4 of a second of perception time to see the problem (see-think) and another 3/4 of a second to react (do). </a:t>
            </a:r>
          </a:p>
          <a:p>
            <a:pPr marL="0" indent="0">
              <a:buNone/>
            </a:pPr>
            <a:r>
              <a:rPr lang="en-US" sz="2400" dirty="0"/>
              <a:t>Only then will your vehicle begin to slow down.</a:t>
            </a:r>
          </a:p>
          <a:p>
            <a:pPr marL="0" indent="0">
              <a:buNone/>
            </a:pPr>
            <a:endParaRPr lang="en-US" sz="2400" dirty="0"/>
          </a:p>
          <a:p>
            <a:endParaRPr lang="en-CA" dirty="0"/>
          </a:p>
        </p:txBody>
      </p:sp>
      <p:sp>
        <p:nvSpPr>
          <p:cNvPr id="4" name="Slide Number Placeholder 3"/>
          <p:cNvSpPr>
            <a:spLocks noGrp="1"/>
          </p:cNvSpPr>
          <p:nvPr>
            <p:ph type="sldNum" sz="quarter" idx="12"/>
          </p:nvPr>
        </p:nvSpPr>
        <p:spPr/>
        <p:txBody>
          <a:bodyPr/>
          <a:lstStyle/>
          <a:p>
            <a:fld id="{0FF33D2E-B4E6-4FF6-99DC-91C411C64D6C}" type="slidenum">
              <a:rPr lang="en-CA" smtClean="0"/>
              <a:t>7</a:t>
            </a:fld>
            <a:endParaRPr lang="en-CA" dirty="0"/>
          </a:p>
        </p:txBody>
      </p:sp>
    </p:spTree>
    <p:extLst>
      <p:ext uri="{BB962C8B-B14F-4D97-AF65-F5344CB8AC3E}">
        <p14:creationId xmlns:p14="http://schemas.microsoft.com/office/powerpoint/2010/main" val="14814626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Following distance </a:t>
            </a:r>
            <a:endParaRPr lang="en-CA" dirty="0"/>
          </a:p>
        </p:txBody>
      </p:sp>
      <p:sp>
        <p:nvSpPr>
          <p:cNvPr id="4" name="Slide Number Placeholder 3"/>
          <p:cNvSpPr>
            <a:spLocks noGrp="1"/>
          </p:cNvSpPr>
          <p:nvPr>
            <p:ph type="sldNum" sz="quarter" idx="12"/>
          </p:nvPr>
        </p:nvSpPr>
        <p:spPr/>
        <p:txBody>
          <a:bodyPr/>
          <a:lstStyle/>
          <a:p>
            <a:fld id="{0FF33D2E-B4E6-4FF6-99DC-91C411C64D6C}" type="slidenum">
              <a:rPr lang="en-CA" smtClean="0"/>
              <a:t>8</a:t>
            </a:fld>
            <a:endParaRPr lang="en-CA" dirty="0"/>
          </a:p>
        </p:txBody>
      </p:sp>
      <p:pic>
        <p:nvPicPr>
          <p:cNvPr id="6" name="Picture 5"/>
          <p:cNvPicPr>
            <a:picLocks noChangeAspect="1"/>
          </p:cNvPicPr>
          <p:nvPr/>
        </p:nvPicPr>
        <p:blipFill>
          <a:blip r:embed="rId3"/>
          <a:stretch>
            <a:fillRect/>
          </a:stretch>
        </p:blipFill>
        <p:spPr>
          <a:xfrm>
            <a:off x="1188381" y="1119679"/>
            <a:ext cx="9129438" cy="4999641"/>
          </a:xfrm>
          <a:prstGeom prst="rect">
            <a:avLst/>
          </a:prstGeom>
        </p:spPr>
      </p:pic>
    </p:spTree>
    <p:extLst>
      <p:ext uri="{BB962C8B-B14F-4D97-AF65-F5344CB8AC3E}">
        <p14:creationId xmlns:p14="http://schemas.microsoft.com/office/powerpoint/2010/main" val="20800043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Speed and weight effects on stopping </a:t>
            </a:r>
            <a:endParaRPr lang="en-CA" dirty="0"/>
          </a:p>
        </p:txBody>
      </p:sp>
      <p:sp>
        <p:nvSpPr>
          <p:cNvPr id="3" name="Content Placeholder 2"/>
          <p:cNvSpPr>
            <a:spLocks noGrp="1"/>
          </p:cNvSpPr>
          <p:nvPr>
            <p:ph sz="quarter" idx="11"/>
          </p:nvPr>
        </p:nvSpPr>
        <p:spPr/>
        <p:txBody>
          <a:bodyPr/>
          <a:lstStyle/>
          <a:p>
            <a:pPr marL="0" indent="0">
              <a:buNone/>
            </a:pPr>
            <a:r>
              <a:rPr lang="en-US" sz="2400" dirty="0"/>
              <a:t>Speed and weight affect the stopping power required to stop any vehicle, and how far it will travel before it stops. </a:t>
            </a:r>
          </a:p>
          <a:p>
            <a:pPr marL="0" indent="0">
              <a:buNone/>
            </a:pPr>
            <a:endParaRPr lang="en-US" sz="2400" dirty="0"/>
          </a:p>
          <a:p>
            <a:pPr marL="0" indent="0">
              <a:buNone/>
            </a:pPr>
            <a:r>
              <a:rPr lang="en-US" sz="2400" dirty="0"/>
              <a:t>You need more stopping power when the speed you’re travelling, and/or the weight of your vehicle, increases</a:t>
            </a:r>
            <a:r>
              <a:rPr lang="en-US" sz="2400" dirty="0" smtClean="0"/>
              <a:t>:</a:t>
            </a:r>
          </a:p>
          <a:p>
            <a:pPr marL="0" indent="0">
              <a:buNone/>
            </a:pPr>
            <a:endParaRPr lang="en-US" sz="2400" dirty="0"/>
          </a:p>
          <a:p>
            <a:r>
              <a:rPr lang="en-US" sz="2400" dirty="0"/>
              <a:t>2 ✕ vehicle speed requires 4 ✕ the stopping </a:t>
            </a:r>
            <a:r>
              <a:rPr lang="en-US" sz="2400" dirty="0" smtClean="0"/>
              <a:t>power,</a:t>
            </a:r>
            <a:endParaRPr lang="en-US" sz="2400" dirty="0"/>
          </a:p>
          <a:p>
            <a:r>
              <a:rPr lang="en-US" sz="2400" dirty="0"/>
              <a:t>2 ✕ vehicle weight requires 2 ✕ the stopping </a:t>
            </a:r>
            <a:r>
              <a:rPr lang="en-US" sz="2400" dirty="0" smtClean="0"/>
              <a:t>power, and </a:t>
            </a:r>
            <a:endParaRPr lang="en-US" sz="2400" dirty="0"/>
          </a:p>
          <a:p>
            <a:r>
              <a:rPr lang="en-US" sz="2400" dirty="0"/>
              <a:t>2 ✕ vehicle speed and 2 ✕ vehicle weight requires 8 ✕ the stopping power.</a:t>
            </a:r>
          </a:p>
          <a:p>
            <a:endParaRPr lang="en-US" sz="2400" dirty="0"/>
          </a:p>
          <a:p>
            <a:endParaRPr lang="en-CA" sz="2400" dirty="0"/>
          </a:p>
        </p:txBody>
      </p:sp>
      <p:sp>
        <p:nvSpPr>
          <p:cNvPr id="4" name="Slide Number Placeholder 3"/>
          <p:cNvSpPr>
            <a:spLocks noGrp="1"/>
          </p:cNvSpPr>
          <p:nvPr>
            <p:ph type="sldNum" sz="quarter" idx="12"/>
          </p:nvPr>
        </p:nvSpPr>
        <p:spPr/>
        <p:txBody>
          <a:bodyPr/>
          <a:lstStyle/>
          <a:p>
            <a:fld id="{0FF33D2E-B4E6-4FF6-99DC-91C411C64D6C}" type="slidenum">
              <a:rPr lang="en-CA" smtClean="0"/>
              <a:t>9</a:t>
            </a:fld>
            <a:endParaRPr lang="en-CA" dirty="0"/>
          </a:p>
        </p:txBody>
      </p:sp>
    </p:spTree>
    <p:extLst>
      <p:ext uri="{BB962C8B-B14F-4D97-AF65-F5344CB8AC3E}">
        <p14:creationId xmlns:p14="http://schemas.microsoft.com/office/powerpoint/2010/main" val="2411530220"/>
      </p:ext>
    </p:extLst>
  </p:cSld>
  <p:clrMapOvr>
    <a:masterClrMapping/>
  </p:clrMapOvr>
</p:sld>
</file>

<file path=ppt/theme/theme1.xml><?xml version="1.0" encoding="utf-8"?>
<a:theme xmlns:a="http://schemas.openxmlformats.org/drawingml/2006/main" name="Drive Smart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ICBC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ACEC"/>
        </a:solidFill>
        <a:ln>
          <a:noFill/>
        </a:ln>
        <a:effectLst/>
      </a:spPr>
      <a:bodyPr rtlCol="0" anchor="ctr" anchorCtr="0">
        <a:normAutofit/>
      </a:bodyPr>
      <a:lstStyle>
        <a:defPPr algn="l">
          <a:defRPr sz="4000" dirty="0" smtClean="0"/>
        </a:defPPr>
      </a:lstStyle>
      <a:style>
        <a:lnRef idx="3">
          <a:schemeClr val="lt1"/>
        </a:lnRef>
        <a:fillRef idx="1">
          <a:schemeClr val="accent2"/>
        </a:fillRef>
        <a:effectRef idx="1">
          <a:schemeClr val="accent2"/>
        </a:effectRef>
        <a:fontRef idx="minor">
          <a:schemeClr val="lt1"/>
        </a:fontRef>
      </a:style>
    </a:spDef>
  </a:objectDefaults>
  <a:extraClrSchemeLst/>
  <a:extLst>
    <a:ext uri="{05A4C25C-085E-4340-85A3-A5531E510DB2}">
      <thm15:themeFamily xmlns:thm15="http://schemas.microsoft.com/office/thememl/2012/main" name="logo only.potx" id="{96EC5D7B-F169-4816-917A-D1E6BC284591}" vid="{C2B64BEA-8A3A-44AC-A54E-15C7DDB7DA8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logo only</Template>
  <TotalTime>0</TotalTime>
  <Words>1961</Words>
  <Application>Microsoft Office PowerPoint</Application>
  <PresentationFormat>Widescreen</PresentationFormat>
  <Paragraphs>239</Paragraphs>
  <Slides>18</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Courier New</vt:lpstr>
      <vt:lpstr>DengXian</vt:lpstr>
      <vt:lpstr>Verdana</vt:lpstr>
      <vt:lpstr>Wingdings</vt:lpstr>
      <vt:lpstr>Drive Smart Theme</vt:lpstr>
      <vt:lpstr>MELT Class 1 Driver Training   Defensive and cooperative driving </vt:lpstr>
      <vt:lpstr>Lesson overview </vt:lpstr>
      <vt:lpstr>Defensive and cooperative driving </vt:lpstr>
      <vt:lpstr>Zones of awareness</vt:lpstr>
      <vt:lpstr>Hazard detection system</vt:lpstr>
      <vt:lpstr>Defensive driving and space management</vt:lpstr>
      <vt:lpstr>Stopping distance and stopping time</vt:lpstr>
      <vt:lpstr>Following distance </vt:lpstr>
      <vt:lpstr>Speed and weight effects on stopping </vt:lpstr>
      <vt:lpstr>Stopping power  </vt:lpstr>
      <vt:lpstr>Space all around </vt:lpstr>
      <vt:lpstr>Developing good visual habits </vt:lpstr>
      <vt:lpstr>Blind spots </vt:lpstr>
      <vt:lpstr>What can these other senses tell you? </vt:lpstr>
      <vt:lpstr>Sharing the road </vt:lpstr>
      <vt:lpstr>Driving conditions – watch for surprises!</vt:lpstr>
      <vt:lpstr>Six conditions of driving </vt:lpstr>
      <vt:lpstr>Crash avoidance </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2019-10-10T15:37:26Z</dcterms:created>
  <dcterms:modified xsi:type="dcterms:W3CDTF">2021-07-07T03:08:03Z</dcterms:modified>
</cp:coreProperties>
</file>